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260" r:id="rId2"/>
    <p:sldId id="455" r:id="rId3"/>
    <p:sldId id="346" r:id="rId4"/>
    <p:sldId id="323" r:id="rId5"/>
    <p:sldId id="347" r:id="rId6"/>
    <p:sldId id="348" r:id="rId7"/>
    <p:sldId id="443" r:id="rId8"/>
    <p:sldId id="444" r:id="rId9"/>
    <p:sldId id="349" r:id="rId10"/>
    <p:sldId id="445" r:id="rId11"/>
    <p:sldId id="350" r:id="rId12"/>
    <p:sldId id="446" r:id="rId13"/>
    <p:sldId id="351" r:id="rId14"/>
    <p:sldId id="447" r:id="rId15"/>
    <p:sldId id="352" r:id="rId16"/>
    <p:sldId id="355" r:id="rId17"/>
    <p:sldId id="353" r:id="rId18"/>
    <p:sldId id="354" r:id="rId19"/>
    <p:sldId id="448" r:id="rId20"/>
    <p:sldId id="449" r:id="rId21"/>
    <p:sldId id="429" r:id="rId22"/>
    <p:sldId id="430" r:id="rId23"/>
    <p:sldId id="356" r:id="rId24"/>
    <p:sldId id="357" r:id="rId25"/>
    <p:sldId id="325" r:id="rId26"/>
    <p:sldId id="450" r:id="rId27"/>
    <p:sldId id="345" r:id="rId28"/>
    <p:sldId id="451" r:id="rId29"/>
    <p:sldId id="358" r:id="rId30"/>
    <p:sldId id="359" r:id="rId31"/>
    <p:sldId id="456" r:id="rId32"/>
    <p:sldId id="360" r:id="rId33"/>
    <p:sldId id="361" r:id="rId34"/>
    <p:sldId id="452" r:id="rId35"/>
    <p:sldId id="362" r:id="rId36"/>
    <p:sldId id="363" r:id="rId37"/>
    <p:sldId id="364" r:id="rId38"/>
    <p:sldId id="365" r:id="rId39"/>
    <p:sldId id="366" r:id="rId40"/>
    <p:sldId id="370" r:id="rId41"/>
    <p:sldId id="453" r:id="rId42"/>
    <p:sldId id="371" r:id="rId43"/>
    <p:sldId id="372" r:id="rId44"/>
    <p:sldId id="373" r:id="rId45"/>
    <p:sldId id="374" r:id="rId46"/>
    <p:sldId id="375" r:id="rId47"/>
    <p:sldId id="376" r:id="rId48"/>
    <p:sldId id="377" r:id="rId49"/>
    <p:sldId id="378" r:id="rId50"/>
    <p:sldId id="381" r:id="rId51"/>
    <p:sldId id="382" r:id="rId52"/>
    <p:sldId id="440" r:id="rId53"/>
    <p:sldId id="441" r:id="rId54"/>
    <p:sldId id="454" r:id="rId55"/>
    <p:sldId id="442" r:id="rId56"/>
    <p:sldId id="431" r:id="rId57"/>
    <p:sldId id="432" r:id="rId58"/>
    <p:sldId id="433" r:id="rId59"/>
    <p:sldId id="434" r:id="rId60"/>
    <p:sldId id="435" r:id="rId61"/>
    <p:sldId id="436" r:id="rId62"/>
    <p:sldId id="437" r:id="rId63"/>
    <p:sldId id="438" r:id="rId64"/>
    <p:sldId id="439" r:id="rId65"/>
    <p:sldId id="259"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4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93" autoAdjust="0"/>
    <p:restoredTop sz="88032" autoAdjust="0"/>
  </p:normalViewPr>
  <p:slideViewPr>
    <p:cSldViewPr snapToGrid="0">
      <p:cViewPr>
        <p:scale>
          <a:sx n="66" d="100"/>
          <a:sy n="66" d="100"/>
        </p:scale>
        <p:origin x="158" y="187"/>
      </p:cViewPr>
      <p:guideLst/>
    </p:cSldViewPr>
  </p:slideViewPr>
  <p:notesTextViewPr>
    <p:cViewPr>
      <p:scale>
        <a:sx n="3" d="2"/>
        <a:sy n="3" d="2"/>
      </p:scale>
      <p:origin x="0" y="0"/>
    </p:cViewPr>
  </p:notesText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048DB8-E0CE-4AE3-A5C9-E39E57A715DD}" type="datetimeFigureOut">
              <a:rPr lang="en-US" smtClean="0"/>
              <a:t>10/4/2021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D01150-3591-4FC8-A83B-AD32415AD0A9}" type="slidenum">
              <a:rPr lang="en-US" smtClean="0"/>
              <a:t>‹#›</a:t>
            </a:fld>
            <a:endParaRPr lang="en-US"/>
          </a:p>
        </p:txBody>
      </p:sp>
    </p:spTree>
    <p:extLst>
      <p:ext uri="{BB962C8B-B14F-4D97-AF65-F5344CB8AC3E}">
        <p14:creationId xmlns:p14="http://schemas.microsoft.com/office/powerpoint/2010/main" val="394203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5A10F-CF37-4AC7-82BD-75A953686F83}" type="datetimeFigureOut">
              <a:rPr lang="en-US" smtClean="0"/>
              <a:t>10/4/2021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5FE12-90FA-47AA-A354-9C8BF1C8A060}" type="slidenum">
              <a:rPr lang="en-US" smtClean="0"/>
              <a:t>‹#›</a:t>
            </a:fld>
            <a:endParaRPr lang="en-US" dirty="0"/>
          </a:p>
        </p:txBody>
      </p:sp>
    </p:spTree>
    <p:extLst>
      <p:ext uri="{BB962C8B-B14F-4D97-AF65-F5344CB8AC3E}">
        <p14:creationId xmlns:p14="http://schemas.microsoft.com/office/powerpoint/2010/main" val="410496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w3schools.com/html/html5_semantic_elements.as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w3schools.com/css/css_navbar.asp"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http://www.w3schools.com/html/html5_semantic_elements.asp</a:t>
            </a:r>
            <a:endParaRPr lang="en-US" dirty="0"/>
          </a:p>
        </p:txBody>
      </p:sp>
      <p:sp>
        <p:nvSpPr>
          <p:cNvPr id="4" name="Slide Number Placeholder 3"/>
          <p:cNvSpPr>
            <a:spLocks noGrp="1"/>
          </p:cNvSpPr>
          <p:nvPr>
            <p:ph type="sldNum" sz="quarter" idx="10"/>
          </p:nvPr>
        </p:nvSpPr>
        <p:spPr/>
        <p:txBody>
          <a:bodyPr/>
          <a:lstStyle/>
          <a:p>
            <a:fld id="{EA81EC36-1CDF-4D9C-9548-B94DCA498DF3}" type="slidenum">
              <a:rPr lang="en-US" smtClean="0"/>
              <a:t>4</a:t>
            </a:fld>
            <a:endParaRPr lang="en-US"/>
          </a:p>
        </p:txBody>
      </p:sp>
    </p:spTree>
    <p:extLst>
      <p:ext uri="{BB962C8B-B14F-4D97-AF65-F5344CB8AC3E}">
        <p14:creationId xmlns:p14="http://schemas.microsoft.com/office/powerpoint/2010/main" val="3220442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AA5367D4-1756-4CB2-907E-00232C18B9F8}" type="slidenum">
              <a:rPr lang="en-US" altLang="en-US">
                <a:latin typeface="Arial" panose="020B0604020202020204" pitchFamily="34" charset="0"/>
              </a:rPr>
              <a:pPr/>
              <a:t>37</a:t>
            </a:fld>
            <a:endParaRPr lang="en-US" altLang="en-US">
              <a:latin typeface="Arial" panose="020B0604020202020204" pitchFamily="34" charset="0"/>
            </a:endParaRPr>
          </a:p>
        </p:txBody>
      </p:sp>
    </p:spTree>
    <p:extLst>
      <p:ext uri="{BB962C8B-B14F-4D97-AF65-F5344CB8AC3E}">
        <p14:creationId xmlns:p14="http://schemas.microsoft.com/office/powerpoint/2010/main" val="3736180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DBA574F0-64B4-44DC-8278-04C82A86CA9C}" type="slidenum">
              <a:rPr lang="en-US" altLang="en-US">
                <a:latin typeface="Arial" panose="020B0604020202020204" pitchFamily="34" charset="0"/>
              </a:rPr>
              <a:pPr/>
              <a:t>38</a:t>
            </a:fld>
            <a:endParaRPr lang="en-US" altLang="en-US">
              <a:latin typeface="Arial" panose="020B0604020202020204" pitchFamily="34" charset="0"/>
            </a:endParaRPr>
          </a:p>
        </p:txBody>
      </p:sp>
    </p:spTree>
    <p:extLst>
      <p:ext uri="{BB962C8B-B14F-4D97-AF65-F5344CB8AC3E}">
        <p14:creationId xmlns:p14="http://schemas.microsoft.com/office/powerpoint/2010/main" val="1337444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34FA6696-B697-4DCE-ABE5-88DB270D4C68}" type="slidenum">
              <a:rPr lang="en-US" altLang="en-US">
                <a:latin typeface="Arial" panose="020B0604020202020204" pitchFamily="34" charset="0"/>
              </a:rPr>
              <a:pPr/>
              <a:t>39</a:t>
            </a:fld>
            <a:endParaRPr lang="en-US" altLang="en-US">
              <a:latin typeface="Arial" panose="020B0604020202020204" pitchFamily="34" charset="0"/>
            </a:endParaRPr>
          </a:p>
        </p:txBody>
      </p:sp>
    </p:spTree>
    <p:extLst>
      <p:ext uri="{BB962C8B-B14F-4D97-AF65-F5344CB8AC3E}">
        <p14:creationId xmlns:p14="http://schemas.microsoft.com/office/powerpoint/2010/main" val="1420174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11CD0195-5250-49AE-A2AE-5893A4012F0C}" type="slidenum">
              <a:rPr lang="en-US" altLang="en-US">
                <a:latin typeface="Arial" panose="020B0604020202020204" pitchFamily="34" charset="0"/>
              </a:rPr>
              <a:pPr/>
              <a:t>42</a:t>
            </a:fld>
            <a:endParaRPr lang="en-US" altLang="en-US">
              <a:latin typeface="Arial" panose="020B0604020202020204" pitchFamily="34" charset="0"/>
            </a:endParaRPr>
          </a:p>
        </p:txBody>
      </p:sp>
    </p:spTree>
    <p:extLst>
      <p:ext uri="{BB962C8B-B14F-4D97-AF65-F5344CB8AC3E}">
        <p14:creationId xmlns:p14="http://schemas.microsoft.com/office/powerpoint/2010/main" val="3256255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90598ACA-793A-4A20-9FB8-70E0A3473C15}" type="slidenum">
              <a:rPr lang="en-US" altLang="en-US">
                <a:latin typeface="Arial" panose="020B0604020202020204" pitchFamily="34" charset="0"/>
              </a:rPr>
              <a:pPr/>
              <a:t>43</a:t>
            </a:fld>
            <a:endParaRPr lang="en-US" altLang="en-US">
              <a:latin typeface="Arial" panose="020B0604020202020204" pitchFamily="34" charset="0"/>
            </a:endParaRPr>
          </a:p>
        </p:txBody>
      </p:sp>
    </p:spTree>
    <p:extLst>
      <p:ext uri="{BB962C8B-B14F-4D97-AF65-F5344CB8AC3E}">
        <p14:creationId xmlns:p14="http://schemas.microsoft.com/office/powerpoint/2010/main" val="4200882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A8730FF6-94D8-4195-A889-0845E3071B70}" type="slidenum">
              <a:rPr lang="en-US" altLang="en-US">
                <a:latin typeface="Arial" panose="020B0604020202020204" pitchFamily="34" charset="0"/>
              </a:rPr>
              <a:pPr/>
              <a:t>45</a:t>
            </a:fld>
            <a:endParaRPr lang="en-US" altLang="en-US">
              <a:latin typeface="Arial" panose="020B0604020202020204" pitchFamily="34" charset="0"/>
            </a:endParaRPr>
          </a:p>
        </p:txBody>
      </p:sp>
    </p:spTree>
    <p:extLst>
      <p:ext uri="{BB962C8B-B14F-4D97-AF65-F5344CB8AC3E}">
        <p14:creationId xmlns:p14="http://schemas.microsoft.com/office/powerpoint/2010/main" val="737624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222D8405-2EA0-44D6-88B3-4BBB0E4EDFAF}" type="slidenum">
              <a:rPr lang="en-US" altLang="en-US">
                <a:latin typeface="Arial" panose="020B0604020202020204" pitchFamily="34" charset="0"/>
              </a:rPr>
              <a:pPr/>
              <a:t>47</a:t>
            </a:fld>
            <a:endParaRPr lang="en-US" altLang="en-US">
              <a:latin typeface="Arial" panose="020B0604020202020204" pitchFamily="34" charset="0"/>
            </a:endParaRPr>
          </a:p>
        </p:txBody>
      </p:sp>
    </p:spTree>
    <p:extLst>
      <p:ext uri="{BB962C8B-B14F-4D97-AF65-F5344CB8AC3E}">
        <p14:creationId xmlns:p14="http://schemas.microsoft.com/office/powerpoint/2010/main" val="803398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Yahoo's breadcrumb navigation.</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0ED14A45-5D89-4511-B1CB-515119468E53}" type="slidenum">
              <a:rPr lang="en-US" altLang="en-US">
                <a:latin typeface="Arial" panose="020B0604020202020204" pitchFamily="34" charset="0"/>
              </a:rPr>
              <a:pPr/>
              <a:t>48</a:t>
            </a:fld>
            <a:endParaRPr lang="en-US" altLang="en-US">
              <a:latin typeface="Arial" panose="020B0604020202020204" pitchFamily="34" charset="0"/>
            </a:endParaRPr>
          </a:p>
        </p:txBody>
      </p:sp>
    </p:spTree>
    <p:extLst>
      <p:ext uri="{BB962C8B-B14F-4D97-AF65-F5344CB8AC3E}">
        <p14:creationId xmlns:p14="http://schemas.microsoft.com/office/powerpoint/2010/main" val="4163108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Yahoo's breadcrumb navigation.</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0ED14A45-5D89-4511-B1CB-515119468E53}" type="slidenum">
              <a:rPr lang="en-US" altLang="en-US">
                <a:latin typeface="Arial" panose="020B0604020202020204" pitchFamily="34" charset="0"/>
              </a:rPr>
              <a:pPr/>
              <a:t>49</a:t>
            </a:fld>
            <a:endParaRPr lang="en-US" altLang="en-US">
              <a:latin typeface="Arial" panose="020B0604020202020204" pitchFamily="34" charset="0"/>
            </a:endParaRPr>
          </a:p>
        </p:txBody>
      </p:sp>
    </p:spTree>
    <p:extLst>
      <p:ext uri="{BB962C8B-B14F-4D97-AF65-F5344CB8AC3E}">
        <p14:creationId xmlns:p14="http://schemas.microsoft.com/office/powerpoint/2010/main" val="3420249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http://www.w3schools.com/css/css_navbar.asp</a:t>
            </a:r>
            <a:endParaRPr lang="en-US" dirty="0"/>
          </a:p>
        </p:txBody>
      </p:sp>
      <p:sp>
        <p:nvSpPr>
          <p:cNvPr id="4" name="Slide Number Placeholder 3"/>
          <p:cNvSpPr>
            <a:spLocks noGrp="1"/>
          </p:cNvSpPr>
          <p:nvPr>
            <p:ph type="sldNum" sz="quarter" idx="10"/>
          </p:nvPr>
        </p:nvSpPr>
        <p:spPr/>
        <p:txBody>
          <a:bodyPr/>
          <a:lstStyle/>
          <a:p>
            <a:fld id="{EA81EC36-1CDF-4D9C-9548-B94DCA498DF3}" type="slidenum">
              <a:rPr lang="en-US" smtClean="0"/>
              <a:t>57</a:t>
            </a:fld>
            <a:endParaRPr lang="en-US"/>
          </a:p>
        </p:txBody>
      </p:sp>
    </p:spTree>
    <p:extLst>
      <p:ext uri="{BB962C8B-B14F-4D97-AF65-F5344CB8AC3E}">
        <p14:creationId xmlns:p14="http://schemas.microsoft.com/office/powerpoint/2010/main" val="3479975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F5FE12-90FA-47AA-A354-9C8BF1C8A060}" type="slidenum">
              <a:rPr lang="en-US" smtClean="0"/>
              <a:t>14</a:t>
            </a:fld>
            <a:endParaRPr lang="en-US" dirty="0"/>
          </a:p>
        </p:txBody>
      </p:sp>
    </p:spTree>
    <p:extLst>
      <p:ext uri="{BB962C8B-B14F-4D97-AF65-F5344CB8AC3E}">
        <p14:creationId xmlns:p14="http://schemas.microsoft.com/office/powerpoint/2010/main" val="2953266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12389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CFCF12ED-A416-4DDF-AF3E-3FF3BA6B3375}" type="slidenum">
              <a:rPr lang="en-US" altLang="en-US">
                <a:latin typeface="Arial" panose="020B0604020202020204" pitchFamily="34" charset="0"/>
              </a:rPr>
              <a:pPr/>
              <a:t>30</a:t>
            </a:fld>
            <a:endParaRPr lang="en-US" altLang="en-US">
              <a:latin typeface="Arial" panose="020B0604020202020204" pitchFamily="34" charset="0"/>
            </a:endParaRPr>
          </a:p>
        </p:txBody>
      </p:sp>
    </p:spTree>
    <p:extLst>
      <p:ext uri="{BB962C8B-B14F-4D97-AF65-F5344CB8AC3E}">
        <p14:creationId xmlns:p14="http://schemas.microsoft.com/office/powerpoint/2010/main" val="592412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CFCF12ED-A416-4DDF-AF3E-3FF3BA6B3375}" type="slidenum">
              <a:rPr lang="en-US" altLang="en-US">
                <a:latin typeface="Arial" panose="020B0604020202020204" pitchFamily="34" charset="0"/>
              </a:rPr>
              <a:pPr/>
              <a:t>31</a:t>
            </a:fld>
            <a:endParaRPr lang="en-US" altLang="en-US">
              <a:latin typeface="Arial" panose="020B0604020202020204" pitchFamily="34" charset="0"/>
            </a:endParaRPr>
          </a:p>
        </p:txBody>
      </p:sp>
    </p:spTree>
    <p:extLst>
      <p:ext uri="{BB962C8B-B14F-4D97-AF65-F5344CB8AC3E}">
        <p14:creationId xmlns:p14="http://schemas.microsoft.com/office/powerpoint/2010/main" val="1622161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CFCF12ED-A416-4DDF-AF3E-3FF3BA6B3375}" type="slidenum">
              <a:rPr lang="en-US" altLang="en-US">
                <a:latin typeface="Arial" panose="020B0604020202020204" pitchFamily="34" charset="0"/>
              </a:rPr>
              <a:pPr/>
              <a:t>32</a:t>
            </a:fld>
            <a:endParaRPr lang="en-US" altLang="en-US">
              <a:latin typeface="Arial" panose="020B0604020202020204" pitchFamily="34" charset="0"/>
            </a:endParaRPr>
          </a:p>
        </p:txBody>
      </p:sp>
    </p:spTree>
    <p:extLst>
      <p:ext uri="{BB962C8B-B14F-4D97-AF65-F5344CB8AC3E}">
        <p14:creationId xmlns:p14="http://schemas.microsoft.com/office/powerpoint/2010/main" val="1403778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78F98526-3F55-425B-87CE-234569DB4876}" type="slidenum">
              <a:rPr lang="en-US" altLang="en-US">
                <a:latin typeface="Arial" panose="020B0604020202020204" pitchFamily="34" charset="0"/>
              </a:rPr>
              <a:pPr/>
              <a:t>33</a:t>
            </a:fld>
            <a:endParaRPr lang="en-US" altLang="en-US">
              <a:latin typeface="Arial" panose="020B0604020202020204" pitchFamily="34" charset="0"/>
            </a:endParaRPr>
          </a:p>
        </p:txBody>
      </p:sp>
    </p:spTree>
    <p:extLst>
      <p:ext uri="{BB962C8B-B14F-4D97-AF65-F5344CB8AC3E}">
        <p14:creationId xmlns:p14="http://schemas.microsoft.com/office/powerpoint/2010/main" val="2597042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78F98526-3F55-425B-87CE-234569DB4876}" type="slidenum">
              <a:rPr lang="en-US" altLang="en-US">
                <a:latin typeface="Arial" panose="020B0604020202020204" pitchFamily="34" charset="0"/>
              </a:rPr>
              <a:pPr/>
              <a:t>34</a:t>
            </a:fld>
            <a:endParaRPr lang="en-US" altLang="en-US">
              <a:latin typeface="Arial" panose="020B0604020202020204" pitchFamily="34" charset="0"/>
            </a:endParaRPr>
          </a:p>
        </p:txBody>
      </p:sp>
    </p:spTree>
    <p:extLst>
      <p:ext uri="{BB962C8B-B14F-4D97-AF65-F5344CB8AC3E}">
        <p14:creationId xmlns:p14="http://schemas.microsoft.com/office/powerpoint/2010/main" val="3133479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EE10928D-D487-4D56-8D25-5B71E6B26DE2}" type="slidenum">
              <a:rPr lang="en-US" altLang="en-US">
                <a:latin typeface="Arial" panose="020B0604020202020204" pitchFamily="34" charset="0"/>
              </a:rPr>
              <a:pPr/>
              <a:t>35</a:t>
            </a:fld>
            <a:endParaRPr lang="en-US" altLang="en-US">
              <a:latin typeface="Arial" panose="020B0604020202020204" pitchFamily="34" charset="0"/>
            </a:endParaRPr>
          </a:p>
        </p:txBody>
      </p:sp>
    </p:spTree>
    <p:extLst>
      <p:ext uri="{BB962C8B-B14F-4D97-AF65-F5344CB8AC3E}">
        <p14:creationId xmlns:p14="http://schemas.microsoft.com/office/powerpoint/2010/main" val="3079560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2E4777E9-963E-434C-A53E-AB12C3E0D800}" type="slidenum">
              <a:rPr lang="en-US" altLang="en-US">
                <a:latin typeface="Arial" panose="020B0604020202020204" pitchFamily="34" charset="0"/>
              </a:rPr>
              <a:pPr/>
              <a:t>36</a:t>
            </a:fld>
            <a:endParaRPr lang="en-US" altLang="en-US">
              <a:latin typeface="Arial" panose="020B0604020202020204" pitchFamily="34" charset="0"/>
            </a:endParaRPr>
          </a:p>
        </p:txBody>
      </p:sp>
    </p:spTree>
    <p:extLst>
      <p:ext uri="{BB962C8B-B14F-4D97-AF65-F5344CB8AC3E}">
        <p14:creationId xmlns:p14="http://schemas.microsoft.com/office/powerpoint/2010/main" val="3950419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3F851E-2928-4682-9B42-D2579E13F8BF}" type="datetimeFigureOut">
              <a:rPr lang="en-US" smtClean="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62361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63991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252312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50517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3F851E-2928-4682-9B42-D2579E13F8BF}" type="datetimeFigureOut">
              <a:rPr lang="en-US" smtClean="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214895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3F851E-2928-4682-9B42-D2579E13F8BF}" type="datetimeFigureOut">
              <a:rPr lang="en-US" smtClean="0"/>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9405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3F851E-2928-4682-9B42-D2579E13F8BF}" type="datetimeFigureOut">
              <a:rPr lang="en-US" smtClean="0"/>
              <a:t>10/4/2021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18767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3F851E-2928-4682-9B42-D2579E13F8BF}" type="datetimeFigureOut">
              <a:rPr lang="en-US" smtClean="0"/>
              <a:t>10/4/2021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79219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851E-2928-4682-9B42-D2579E13F8BF}" type="datetimeFigureOut">
              <a:rPr lang="en-US" smtClean="0"/>
              <a:t>10/4/2021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217650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9417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03626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F851E-2928-4682-9B42-D2579E13F8BF}" type="datetimeFigureOut">
              <a:rPr lang="en-US" smtClean="0"/>
              <a:t>10/4/2021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E998A-8700-4210-9762-D768112401A7}" type="slidenum">
              <a:rPr lang="en-US" smtClean="0"/>
              <a:t>‹#›</a:t>
            </a:fld>
            <a:endParaRPr lang="en-US" dirty="0"/>
          </a:p>
        </p:txBody>
      </p:sp>
    </p:spTree>
    <p:extLst>
      <p:ext uri="{BB962C8B-B14F-4D97-AF65-F5344CB8AC3E}">
        <p14:creationId xmlns:p14="http://schemas.microsoft.com/office/powerpoint/2010/main" val="1779232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1.bin"/><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8.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ailto:pittares@etsu.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0327" y="744458"/>
            <a:ext cx="10480964" cy="2647518"/>
          </a:xfrm>
        </p:spPr>
        <p:txBody>
          <a:bodyPr>
            <a:normAutofit/>
          </a:bodyPr>
          <a:lstStyle/>
          <a:p>
            <a:r>
              <a:rPr lang="en-US" sz="4800" dirty="0"/>
              <a:t>HTML5 Semantic Elements / Information Architecture  / Navigation</a:t>
            </a:r>
          </a:p>
        </p:txBody>
      </p:sp>
      <p:sp>
        <p:nvSpPr>
          <p:cNvPr id="3" name="Subtitle 2"/>
          <p:cNvSpPr>
            <a:spLocks noGrp="1"/>
          </p:cNvSpPr>
          <p:nvPr>
            <p:ph type="subTitle" idx="1"/>
          </p:nvPr>
        </p:nvSpPr>
        <p:spPr/>
        <p:txBody>
          <a:bodyPr>
            <a:normAutofit/>
          </a:bodyPr>
          <a:lstStyle/>
          <a:p>
            <a:r>
              <a:rPr lang="en-US" dirty="0"/>
              <a:t>Essentials of Web Design</a:t>
            </a:r>
          </a:p>
          <a:p>
            <a:r>
              <a:rPr lang="en-US" dirty="0"/>
              <a:t>CSCI 1210</a:t>
            </a:r>
          </a:p>
        </p:txBody>
      </p:sp>
    </p:spTree>
    <p:extLst>
      <p:ext uri="{BB962C8B-B14F-4D97-AF65-F5344CB8AC3E}">
        <p14:creationId xmlns:p14="http://schemas.microsoft.com/office/powerpoint/2010/main" val="92034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a:t>
            </a:r>
          </a:p>
        </p:txBody>
      </p:sp>
      <p:sp>
        <p:nvSpPr>
          <p:cNvPr id="3" name="Content Placeholder 2"/>
          <p:cNvSpPr>
            <a:spLocks noGrp="1"/>
          </p:cNvSpPr>
          <p:nvPr>
            <p:ph idx="1"/>
          </p:nvPr>
        </p:nvSpPr>
        <p:spPr>
          <a:xfrm>
            <a:off x="838200" y="1689542"/>
            <a:ext cx="5411771" cy="4351338"/>
          </a:xfrm>
        </p:spPr>
        <p:txBody>
          <a:bodyPr>
            <a:normAutofit/>
          </a:bodyPr>
          <a:lstStyle/>
          <a:p>
            <a:pPr marL="0" indent="0">
              <a:spcAft>
                <a:spcPts val="1200"/>
              </a:spcAft>
              <a:buNone/>
            </a:pPr>
            <a:r>
              <a:rPr lang="en-US" sz="2400" dirty="0"/>
              <a:t>A page may be divided into a number of sections, each with a logical theme</a:t>
            </a:r>
          </a:p>
          <a:p>
            <a:pPr marL="0" indent="0">
              <a:spcAft>
                <a:spcPts val="1200"/>
              </a:spcAft>
              <a:buNone/>
            </a:pPr>
            <a:r>
              <a:rPr lang="en-US" sz="2400" dirty="0"/>
              <a:t>Alternatively, a page may have one section with a number of headers that divide them logically</a:t>
            </a:r>
          </a:p>
        </p:txBody>
      </p:sp>
      <p:grpSp>
        <p:nvGrpSpPr>
          <p:cNvPr id="24" name="Group 23"/>
          <p:cNvGrpSpPr/>
          <p:nvPr/>
        </p:nvGrpSpPr>
        <p:grpSpPr>
          <a:xfrm>
            <a:off x="6483430" y="150829"/>
            <a:ext cx="5082774" cy="6070862"/>
            <a:chOff x="6483430" y="150829"/>
            <a:chExt cx="5082774" cy="6070862"/>
          </a:xfrm>
        </p:grpSpPr>
        <p:sp>
          <p:nvSpPr>
            <p:cNvPr id="7" name="Rectangle 6"/>
            <p:cNvSpPr/>
            <p:nvPr/>
          </p:nvSpPr>
          <p:spPr>
            <a:xfrm>
              <a:off x="6483430" y="150829"/>
              <a:ext cx="4944534" cy="60708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28586" y="241138"/>
              <a:ext cx="4854222" cy="75071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Header</a:t>
              </a:r>
            </a:p>
          </p:txBody>
        </p:sp>
        <p:sp>
          <p:nvSpPr>
            <p:cNvPr id="9" name="Rectangle 8"/>
            <p:cNvSpPr/>
            <p:nvPr/>
          </p:nvSpPr>
          <p:spPr>
            <a:xfrm>
              <a:off x="6528586" y="1064523"/>
              <a:ext cx="4854222" cy="29245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28586" y="5700701"/>
              <a:ext cx="4854222" cy="4458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65000"/>
                      <a:lumOff val="35000"/>
                    </a:schemeClr>
                  </a:solidFill>
                </a:rPr>
                <a:t>Footer	</a:t>
              </a:r>
              <a:r>
                <a:rPr lang="en-US" sz="1600" u="sng" dirty="0">
                  <a:solidFill>
                    <a:srgbClr val="0070C0"/>
                  </a:solidFill>
                </a:rPr>
                <a:t>LINK</a:t>
              </a:r>
              <a:r>
                <a:rPr lang="en-US" sz="1600" dirty="0">
                  <a:solidFill>
                    <a:schemeClr val="tx1">
                      <a:lumMod val="65000"/>
                      <a:lumOff val="35000"/>
                    </a:schemeClr>
                  </a:solidFill>
                </a:rPr>
                <a:t> | </a:t>
              </a:r>
              <a:r>
                <a:rPr lang="en-US" sz="1600" u="sng" dirty="0">
                  <a:solidFill>
                    <a:srgbClr val="0070C0"/>
                  </a:solidFill>
                </a:rPr>
                <a:t>LINK</a:t>
              </a:r>
              <a:r>
                <a:rPr lang="en-US" sz="1600" dirty="0">
                  <a:solidFill>
                    <a:schemeClr val="tx1">
                      <a:lumMod val="65000"/>
                      <a:lumOff val="35000"/>
                    </a:schemeClr>
                  </a:solidFill>
                </a:rPr>
                <a:t> | </a:t>
              </a:r>
              <a:r>
                <a:rPr lang="en-US" sz="1600" u="sng" dirty="0">
                  <a:solidFill>
                    <a:srgbClr val="0070C0"/>
                  </a:solidFill>
                </a:rPr>
                <a:t>LINK</a:t>
              </a:r>
            </a:p>
          </p:txBody>
        </p:sp>
        <p:sp>
          <p:nvSpPr>
            <p:cNvPr id="12" name="Rounded Rectangle 11"/>
            <p:cNvSpPr/>
            <p:nvPr/>
          </p:nvSpPr>
          <p:spPr>
            <a:xfrm>
              <a:off x="6630187" y="1096561"/>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sp>
          <p:nvSpPr>
            <p:cNvPr id="13" name="Rounded Rectangle 12"/>
            <p:cNvSpPr/>
            <p:nvPr/>
          </p:nvSpPr>
          <p:spPr>
            <a:xfrm>
              <a:off x="7341387" y="1096561"/>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sp>
          <p:nvSpPr>
            <p:cNvPr id="14" name="Rounded Rectangle 13"/>
            <p:cNvSpPr/>
            <p:nvPr/>
          </p:nvSpPr>
          <p:spPr>
            <a:xfrm>
              <a:off x="8052587" y="1096561"/>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sp>
          <p:nvSpPr>
            <p:cNvPr id="15" name="Rounded Rectangle 14"/>
            <p:cNvSpPr/>
            <p:nvPr/>
          </p:nvSpPr>
          <p:spPr>
            <a:xfrm>
              <a:off x="8763787" y="1096561"/>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sp>
          <p:nvSpPr>
            <p:cNvPr id="16" name="Rounded Rectangle 15"/>
            <p:cNvSpPr/>
            <p:nvPr/>
          </p:nvSpPr>
          <p:spPr>
            <a:xfrm>
              <a:off x="9474987" y="1096561"/>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sp>
          <p:nvSpPr>
            <p:cNvPr id="17" name="Rectangle 16"/>
            <p:cNvSpPr/>
            <p:nvPr/>
          </p:nvSpPr>
          <p:spPr>
            <a:xfrm>
              <a:off x="6528586" y="1429650"/>
              <a:ext cx="4854222" cy="209597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0070C0"/>
                  </a:solidFill>
                </a:rPr>
                <a:t>Section</a:t>
              </a:r>
            </a:p>
          </p:txBody>
        </p:sp>
        <p:sp>
          <p:nvSpPr>
            <p:cNvPr id="10" name="Rectangle 9"/>
            <p:cNvSpPr/>
            <p:nvPr/>
          </p:nvSpPr>
          <p:spPr>
            <a:xfrm>
              <a:off x="6618898" y="2237488"/>
              <a:ext cx="4660666" cy="115616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bg2">
                      <a:lumMod val="25000"/>
                    </a:schemeClr>
                  </a:solidFill>
                </a:rPr>
                <a:t>Lorem ipsum dolor sit </a:t>
              </a:r>
              <a:r>
                <a:rPr lang="en-US" sz="1100" dirty="0" err="1">
                  <a:solidFill>
                    <a:schemeClr val="bg2">
                      <a:lumMod val="25000"/>
                    </a:schemeClr>
                  </a:solidFill>
                </a:rPr>
                <a:t>amet</a:t>
              </a:r>
              <a:r>
                <a:rPr lang="en-US" sz="1100" dirty="0">
                  <a:solidFill>
                    <a:schemeClr val="bg2">
                      <a:lumMod val="25000"/>
                    </a:schemeClr>
                  </a:solidFill>
                </a:rPr>
                <a:t>, gravida </a:t>
              </a:r>
              <a:r>
                <a:rPr lang="en-US" sz="1100" dirty="0" err="1">
                  <a:solidFill>
                    <a:schemeClr val="bg2">
                      <a:lumMod val="25000"/>
                    </a:schemeClr>
                  </a:solidFill>
                </a:rPr>
                <a:t>facilisi</a:t>
              </a:r>
              <a:r>
                <a:rPr lang="en-US" sz="1100" dirty="0">
                  <a:solidFill>
                    <a:schemeClr val="bg2">
                      <a:lumMod val="25000"/>
                    </a:schemeClr>
                  </a:solidFill>
                </a:rPr>
                <a:t> </a:t>
              </a:r>
              <a:r>
                <a:rPr lang="en-US" sz="1100" dirty="0" err="1">
                  <a:solidFill>
                    <a:schemeClr val="bg2">
                      <a:lumMod val="25000"/>
                    </a:schemeClr>
                  </a:solidFill>
                </a:rPr>
                <a:t>orci</a:t>
              </a:r>
              <a:r>
                <a:rPr lang="en-US" sz="1100" dirty="0">
                  <a:solidFill>
                    <a:schemeClr val="bg2">
                      <a:lumMod val="25000"/>
                    </a:schemeClr>
                  </a:solidFill>
                </a:rPr>
                <a:t> </a:t>
              </a:r>
              <a:r>
                <a:rPr lang="en-US" sz="1100" dirty="0" err="1">
                  <a:solidFill>
                    <a:schemeClr val="bg2">
                      <a:lumMod val="25000"/>
                    </a:schemeClr>
                  </a:solidFill>
                </a:rPr>
                <a:t>nulla</a:t>
              </a:r>
              <a:r>
                <a:rPr lang="en-US" sz="1100" dirty="0">
                  <a:solidFill>
                    <a:schemeClr val="bg2">
                      <a:lumMod val="25000"/>
                    </a:schemeClr>
                  </a:solidFill>
                </a:rPr>
                <a:t>. </a:t>
              </a:r>
              <a:r>
                <a:rPr lang="en-US" sz="1100" dirty="0" err="1">
                  <a:solidFill>
                    <a:schemeClr val="bg2">
                      <a:lumMod val="25000"/>
                    </a:schemeClr>
                  </a:solidFill>
                </a:rPr>
                <a:t>Erat</a:t>
              </a:r>
              <a:r>
                <a:rPr lang="en-US" sz="1100" dirty="0">
                  <a:solidFill>
                    <a:schemeClr val="bg2">
                      <a:lumMod val="25000"/>
                    </a:schemeClr>
                  </a:solidFill>
                </a:rPr>
                <a:t> dolor, </a:t>
              </a:r>
              <a:br>
                <a:rPr lang="en-US" sz="1100" dirty="0">
                  <a:solidFill>
                    <a:schemeClr val="bg2">
                      <a:lumMod val="25000"/>
                    </a:schemeClr>
                  </a:solidFill>
                </a:rPr>
              </a:br>
              <a:r>
                <a:rPr lang="en-US" sz="1100" dirty="0" err="1">
                  <a:solidFill>
                    <a:schemeClr val="bg2">
                      <a:lumMod val="25000"/>
                    </a:schemeClr>
                  </a:solidFill>
                </a:rPr>
                <a:t>sagittis</a:t>
              </a:r>
              <a:r>
                <a:rPr lang="en-US" sz="1100" dirty="0">
                  <a:solidFill>
                    <a:schemeClr val="bg2">
                      <a:lumMod val="25000"/>
                    </a:schemeClr>
                  </a:solidFill>
                </a:rPr>
                <a:t> </a:t>
              </a:r>
              <a:r>
                <a:rPr lang="en-US" sz="1100" dirty="0" err="1">
                  <a:solidFill>
                    <a:schemeClr val="bg2">
                      <a:lumMod val="25000"/>
                    </a:schemeClr>
                  </a:solidFill>
                </a:rPr>
                <a:t>blandit</a:t>
              </a:r>
              <a:r>
                <a:rPr lang="en-US" sz="1100" dirty="0">
                  <a:solidFill>
                    <a:schemeClr val="bg2">
                      <a:lumMod val="25000"/>
                    </a:schemeClr>
                  </a:solidFill>
                </a:rPr>
                <a:t>, </a:t>
              </a:r>
              <a:r>
                <a:rPr lang="en-US" sz="1100" dirty="0" err="1">
                  <a:solidFill>
                    <a:schemeClr val="bg2">
                      <a:lumMod val="25000"/>
                    </a:schemeClr>
                  </a:solidFill>
                </a:rPr>
                <a:t>maecenas</a:t>
              </a:r>
              <a:r>
                <a:rPr lang="en-US" sz="1100" dirty="0">
                  <a:solidFill>
                    <a:schemeClr val="bg2">
                      <a:lumMod val="25000"/>
                    </a:schemeClr>
                  </a:solidFill>
                </a:rPr>
                <a:t> </a:t>
              </a:r>
              <a:r>
                <a:rPr lang="en-US" sz="1100" dirty="0" err="1">
                  <a:solidFill>
                    <a:schemeClr val="bg2">
                      <a:lumMod val="25000"/>
                    </a:schemeClr>
                  </a:solidFill>
                </a:rPr>
                <a:t>quis</a:t>
              </a:r>
              <a:r>
                <a:rPr lang="en-US" sz="1100" dirty="0">
                  <a:solidFill>
                    <a:schemeClr val="bg2">
                      <a:lumMod val="25000"/>
                    </a:schemeClr>
                  </a:solidFill>
                </a:rPr>
                <a:t> mi </a:t>
              </a:r>
              <a:r>
                <a:rPr lang="en-US" sz="1100" dirty="0" err="1">
                  <a:solidFill>
                    <a:schemeClr val="bg2">
                      <a:lumMod val="25000"/>
                    </a:schemeClr>
                  </a:solidFill>
                </a:rPr>
                <a:t>suscipit</a:t>
              </a:r>
              <a:r>
                <a:rPr lang="en-US" sz="1100" dirty="0">
                  <a:solidFill>
                    <a:schemeClr val="bg2">
                      <a:lumMod val="25000"/>
                    </a:schemeClr>
                  </a:solidFill>
                </a:rPr>
                <a:t>, </a:t>
              </a:r>
              <a:r>
                <a:rPr lang="en-US" sz="1100" dirty="0" err="1">
                  <a:solidFill>
                    <a:schemeClr val="bg2">
                      <a:lumMod val="25000"/>
                    </a:schemeClr>
                  </a:solidFill>
                </a:rPr>
                <a:t>risus</a:t>
              </a:r>
              <a:r>
                <a:rPr lang="en-US" sz="1100" dirty="0">
                  <a:solidFill>
                    <a:schemeClr val="bg2">
                      <a:lumMod val="25000"/>
                    </a:schemeClr>
                  </a:solidFill>
                </a:rPr>
                <a:t> </a:t>
              </a:r>
              <a:r>
                <a:rPr lang="en-US" sz="1100" dirty="0" err="1">
                  <a:solidFill>
                    <a:schemeClr val="bg2">
                      <a:lumMod val="25000"/>
                    </a:schemeClr>
                  </a:solidFill>
                </a:rPr>
                <a:t>enim</a:t>
              </a:r>
              <a:r>
                <a:rPr lang="en-US" sz="1100" dirty="0">
                  <a:solidFill>
                    <a:schemeClr val="bg2">
                      <a:lumMod val="25000"/>
                    </a:schemeClr>
                  </a:solidFill>
                </a:rPr>
                <a:t> </a:t>
              </a:r>
              <a:r>
                <a:rPr lang="en-US" sz="1100" dirty="0" err="1">
                  <a:solidFill>
                    <a:schemeClr val="bg2">
                      <a:lumMod val="25000"/>
                    </a:schemeClr>
                  </a:solidFill>
                </a:rPr>
                <a:t>tincidunt</a:t>
              </a:r>
              <a:r>
                <a:rPr lang="en-US" sz="1100" dirty="0">
                  <a:solidFill>
                    <a:schemeClr val="bg2">
                      <a:lumMod val="25000"/>
                    </a:schemeClr>
                  </a:solidFill>
                </a:rPr>
                <a:t> </a:t>
              </a:r>
              <a:r>
                <a:rPr lang="en-US" sz="1100" dirty="0" err="1">
                  <a:solidFill>
                    <a:schemeClr val="bg2">
                      <a:lumMod val="25000"/>
                    </a:schemeClr>
                  </a:solidFill>
                </a:rPr>
                <a:t>erat</a:t>
              </a:r>
              <a:r>
                <a:rPr lang="en-US" sz="1100" dirty="0">
                  <a:solidFill>
                    <a:schemeClr val="bg2">
                      <a:lumMod val="25000"/>
                    </a:schemeClr>
                  </a:solidFill>
                </a:rPr>
                <a:t>. </a:t>
              </a:r>
              <a:br>
                <a:rPr lang="en-US" sz="1100" dirty="0">
                  <a:solidFill>
                    <a:schemeClr val="bg2">
                      <a:lumMod val="25000"/>
                    </a:schemeClr>
                  </a:solidFill>
                </a:rPr>
              </a:br>
              <a:r>
                <a:rPr lang="en-US" sz="1100" dirty="0" err="1">
                  <a:solidFill>
                    <a:schemeClr val="bg2">
                      <a:lumMod val="25000"/>
                    </a:schemeClr>
                  </a:solidFill>
                </a:rPr>
                <a:t>Eu</a:t>
              </a:r>
              <a:r>
                <a:rPr lang="en-US" sz="1100" dirty="0">
                  <a:solidFill>
                    <a:schemeClr val="bg2">
                      <a:lumMod val="25000"/>
                    </a:schemeClr>
                  </a:solidFill>
                </a:rPr>
                <a:t> </a:t>
              </a:r>
              <a:r>
                <a:rPr lang="en-US" sz="1100" dirty="0" err="1">
                  <a:solidFill>
                    <a:schemeClr val="bg2">
                      <a:lumMod val="25000"/>
                    </a:schemeClr>
                  </a:solidFill>
                </a:rPr>
                <a:t>justo</a:t>
              </a:r>
              <a:r>
                <a:rPr lang="en-US" sz="1100" dirty="0">
                  <a:solidFill>
                    <a:schemeClr val="bg2">
                      <a:lumMod val="25000"/>
                    </a:schemeClr>
                  </a:solidFill>
                </a:rPr>
                <a:t>, </a:t>
              </a:r>
              <a:r>
                <a:rPr lang="en-US" sz="1100" dirty="0" err="1">
                  <a:solidFill>
                    <a:schemeClr val="bg2">
                      <a:lumMod val="25000"/>
                    </a:schemeClr>
                  </a:solidFill>
                </a:rPr>
                <a:t>senectus</a:t>
              </a:r>
              <a:r>
                <a:rPr lang="en-US" sz="1100" dirty="0">
                  <a:solidFill>
                    <a:schemeClr val="bg2">
                      <a:lumMod val="25000"/>
                    </a:schemeClr>
                  </a:solidFill>
                </a:rPr>
                <a:t> </a:t>
              </a:r>
              <a:r>
                <a:rPr lang="en-US" sz="1100" dirty="0" err="1">
                  <a:solidFill>
                    <a:schemeClr val="bg2">
                      <a:lumMod val="25000"/>
                    </a:schemeClr>
                  </a:solidFill>
                </a:rPr>
                <a:t>ut</a:t>
              </a:r>
              <a:r>
                <a:rPr lang="en-US" sz="1100" dirty="0">
                  <a:solidFill>
                    <a:schemeClr val="bg2">
                      <a:lumMod val="25000"/>
                    </a:schemeClr>
                  </a:solidFill>
                </a:rPr>
                <a:t> </a:t>
              </a:r>
              <a:r>
                <a:rPr lang="en-US" sz="1100" dirty="0" err="1">
                  <a:solidFill>
                    <a:schemeClr val="bg2">
                      <a:lumMod val="25000"/>
                    </a:schemeClr>
                  </a:solidFill>
                </a:rPr>
                <a:t>mattis</a:t>
              </a:r>
              <a:r>
                <a:rPr lang="en-US" sz="1100" dirty="0">
                  <a:solidFill>
                    <a:schemeClr val="bg2">
                      <a:lumMod val="25000"/>
                    </a:schemeClr>
                  </a:solidFill>
                </a:rPr>
                <a:t> </a:t>
              </a:r>
              <a:r>
                <a:rPr lang="en-US" sz="1100" dirty="0" err="1">
                  <a:solidFill>
                    <a:schemeClr val="bg2">
                      <a:lumMod val="25000"/>
                    </a:schemeClr>
                  </a:solidFill>
                </a:rPr>
                <a:t>laoreet</a:t>
              </a:r>
              <a:r>
                <a:rPr lang="en-US" sz="1100" dirty="0">
                  <a:solidFill>
                    <a:schemeClr val="bg2">
                      <a:lumMod val="25000"/>
                    </a:schemeClr>
                  </a:solidFill>
                </a:rPr>
                <a:t> et. </a:t>
              </a:r>
              <a:r>
                <a:rPr lang="en-US" sz="1100" dirty="0" err="1">
                  <a:solidFill>
                    <a:schemeClr val="bg2">
                      <a:lumMod val="25000"/>
                    </a:schemeClr>
                  </a:solidFill>
                </a:rPr>
                <a:t>Nec</a:t>
              </a:r>
              <a:r>
                <a:rPr lang="en-US" sz="1100" dirty="0">
                  <a:solidFill>
                    <a:schemeClr val="bg2">
                      <a:lumMod val="25000"/>
                    </a:schemeClr>
                  </a:solidFill>
                </a:rPr>
                <a:t> </a:t>
              </a:r>
              <a:r>
                <a:rPr lang="en-US" sz="1100" dirty="0" err="1">
                  <a:solidFill>
                    <a:schemeClr val="bg2">
                      <a:lumMod val="25000"/>
                    </a:schemeClr>
                  </a:solidFill>
                </a:rPr>
                <a:t>ultricies</a:t>
              </a:r>
              <a:r>
                <a:rPr lang="en-US" sz="1100" dirty="0">
                  <a:solidFill>
                    <a:schemeClr val="bg2">
                      <a:lumMod val="25000"/>
                    </a:schemeClr>
                  </a:solidFill>
                </a:rPr>
                <a:t> </a:t>
              </a:r>
              <a:r>
                <a:rPr lang="en-US" sz="1100" dirty="0" err="1">
                  <a:solidFill>
                    <a:schemeClr val="bg2">
                      <a:lumMod val="25000"/>
                    </a:schemeClr>
                  </a:solidFill>
                </a:rPr>
                <a:t>ultrices</a:t>
              </a:r>
              <a:r>
                <a:rPr lang="en-US" sz="1100" dirty="0">
                  <a:solidFill>
                    <a:schemeClr val="bg2">
                      <a:lumMod val="25000"/>
                    </a:schemeClr>
                  </a:solidFill>
                </a:rPr>
                <a:t> </a:t>
              </a:r>
              <a:r>
                <a:rPr lang="en-US" sz="1100" dirty="0" err="1">
                  <a:solidFill>
                    <a:schemeClr val="bg2">
                      <a:lumMod val="25000"/>
                    </a:schemeClr>
                  </a:solidFill>
                </a:rPr>
                <a:t>iaculis</a:t>
              </a:r>
              <a:r>
                <a:rPr lang="en-US" sz="1100" dirty="0">
                  <a:solidFill>
                    <a:schemeClr val="bg2">
                      <a:lumMod val="25000"/>
                    </a:schemeClr>
                  </a:solidFill>
                </a:rPr>
                <a:t> </a:t>
              </a:r>
              <a:br>
                <a:rPr lang="en-US" sz="1100" dirty="0">
                  <a:solidFill>
                    <a:schemeClr val="bg2">
                      <a:lumMod val="25000"/>
                    </a:schemeClr>
                  </a:solidFill>
                </a:rPr>
              </a:br>
              <a:r>
                <a:rPr lang="en-US" sz="1100" dirty="0">
                  <a:solidFill>
                    <a:srgbClr val="0070C0"/>
                  </a:solidFill>
                </a:rPr>
                <a:t>non </a:t>
              </a:r>
              <a:r>
                <a:rPr lang="en-US" sz="1100" dirty="0" err="1">
                  <a:solidFill>
                    <a:srgbClr val="0070C0"/>
                  </a:solidFill>
                </a:rPr>
                <a:t>asperiores</a:t>
              </a:r>
              <a:r>
                <a:rPr lang="en-US" sz="1100" dirty="0">
                  <a:solidFill>
                    <a:srgbClr val="0070C0"/>
                  </a:solidFill>
                </a:rPr>
                <a:t> </a:t>
              </a:r>
              <a:r>
                <a:rPr lang="en-US" sz="1100" dirty="0" err="1">
                  <a:solidFill>
                    <a:schemeClr val="bg2">
                      <a:lumMod val="25000"/>
                    </a:schemeClr>
                  </a:solidFill>
                </a:rPr>
                <a:t>urna</a:t>
              </a:r>
              <a:r>
                <a:rPr lang="en-US" sz="1100" dirty="0">
                  <a:solidFill>
                    <a:schemeClr val="bg2">
                      <a:lumMod val="25000"/>
                    </a:schemeClr>
                  </a:solidFill>
                </a:rPr>
                <a:t>, </a:t>
              </a:r>
              <a:r>
                <a:rPr lang="en-US" sz="1100" dirty="0" err="1">
                  <a:solidFill>
                    <a:schemeClr val="bg2">
                      <a:lumMod val="25000"/>
                    </a:schemeClr>
                  </a:solidFill>
                </a:rPr>
                <a:t>nec</a:t>
              </a:r>
              <a:r>
                <a:rPr lang="en-US" sz="1100" dirty="0">
                  <a:solidFill>
                    <a:schemeClr val="bg2">
                      <a:lumMod val="25000"/>
                    </a:schemeClr>
                  </a:solidFill>
                </a:rPr>
                <a:t> </a:t>
              </a:r>
              <a:r>
                <a:rPr lang="en-US" sz="1100" dirty="0" err="1">
                  <a:solidFill>
                    <a:schemeClr val="bg2">
                      <a:lumMod val="25000"/>
                    </a:schemeClr>
                  </a:solidFill>
                </a:rPr>
                <a:t>ut</a:t>
              </a:r>
              <a:r>
                <a:rPr lang="en-US" sz="1100" dirty="0">
                  <a:solidFill>
                    <a:schemeClr val="bg2">
                      <a:lumMod val="25000"/>
                    </a:schemeClr>
                  </a:solidFill>
                </a:rPr>
                <a:t> dolor </a:t>
              </a:r>
              <a:r>
                <a:rPr lang="en-US" sz="1100" dirty="0" err="1">
                  <a:solidFill>
                    <a:schemeClr val="bg2">
                      <a:lumMod val="25000"/>
                    </a:schemeClr>
                  </a:solidFill>
                </a:rPr>
                <a:t>dignissim</a:t>
              </a:r>
              <a:r>
                <a:rPr lang="en-US" sz="1100" dirty="0">
                  <a:solidFill>
                    <a:schemeClr val="bg2">
                      <a:lumMod val="25000"/>
                    </a:schemeClr>
                  </a:solidFill>
                </a:rPr>
                <a:t>, </a:t>
              </a:r>
              <a:r>
                <a:rPr lang="en-US" sz="1100" dirty="0" err="1">
                  <a:solidFill>
                    <a:schemeClr val="bg2">
                      <a:lumMod val="25000"/>
                    </a:schemeClr>
                  </a:solidFill>
                </a:rPr>
                <a:t>sodales</a:t>
              </a:r>
              <a:r>
                <a:rPr lang="en-US" sz="1100" dirty="0">
                  <a:solidFill>
                    <a:schemeClr val="bg2">
                      <a:lumMod val="25000"/>
                    </a:schemeClr>
                  </a:solidFill>
                </a:rPr>
                <a:t> </a:t>
              </a:r>
              <a:r>
                <a:rPr lang="en-US" sz="1100" dirty="0" err="1">
                  <a:solidFill>
                    <a:schemeClr val="bg2">
                      <a:lumMod val="25000"/>
                    </a:schemeClr>
                  </a:solidFill>
                </a:rPr>
                <a:t>purus</a:t>
              </a:r>
              <a:r>
                <a:rPr lang="en-US" sz="1100" dirty="0">
                  <a:solidFill>
                    <a:schemeClr val="bg2">
                      <a:lumMod val="25000"/>
                    </a:schemeClr>
                  </a:solidFill>
                </a:rPr>
                <a:t> </a:t>
              </a:r>
              <a:r>
                <a:rPr lang="en-US" sz="1100" dirty="0" err="1">
                  <a:solidFill>
                    <a:schemeClr val="bg2">
                      <a:lumMod val="25000"/>
                    </a:schemeClr>
                  </a:solidFill>
                </a:rPr>
                <a:t>pretium</a:t>
              </a:r>
              <a:r>
                <a:rPr lang="en-US" sz="1100" dirty="0">
                  <a:solidFill>
                    <a:schemeClr val="bg2">
                      <a:lumMod val="25000"/>
                    </a:schemeClr>
                  </a:solidFill>
                </a:rPr>
                <a:t> </a:t>
              </a:r>
              <a:br>
                <a:rPr lang="en-US" sz="1100" dirty="0">
                  <a:solidFill>
                    <a:schemeClr val="bg2">
                      <a:lumMod val="25000"/>
                    </a:schemeClr>
                  </a:solidFill>
                </a:rPr>
              </a:br>
              <a:r>
                <a:rPr lang="en-US" sz="1100" dirty="0" err="1">
                  <a:solidFill>
                    <a:schemeClr val="bg2">
                      <a:lumMod val="25000"/>
                    </a:schemeClr>
                  </a:solidFill>
                </a:rPr>
                <a:t>eget</a:t>
              </a:r>
              <a:r>
                <a:rPr lang="en-US" sz="1100" dirty="0">
                  <a:solidFill>
                    <a:schemeClr val="bg2">
                      <a:lumMod val="25000"/>
                    </a:schemeClr>
                  </a:solidFill>
                </a:rPr>
                <a:t>, </a:t>
              </a:r>
              <a:r>
                <a:rPr lang="en-US" sz="1100" dirty="0" err="1">
                  <a:solidFill>
                    <a:schemeClr val="bg2">
                      <a:lumMod val="25000"/>
                    </a:schemeClr>
                  </a:solidFill>
                </a:rPr>
                <a:t>wisi</a:t>
              </a:r>
              <a:r>
                <a:rPr lang="en-US" sz="1100" dirty="0">
                  <a:solidFill>
                    <a:schemeClr val="bg2">
                      <a:lumMod val="25000"/>
                    </a:schemeClr>
                  </a:solidFill>
                </a:rPr>
                <a:t> integer </a:t>
              </a:r>
              <a:r>
                <a:rPr lang="en-US" sz="1100" dirty="0" err="1">
                  <a:solidFill>
                    <a:schemeClr val="bg2">
                      <a:lumMod val="25000"/>
                    </a:schemeClr>
                  </a:solidFill>
                </a:rPr>
                <a:t>molestie</a:t>
              </a:r>
              <a:r>
                <a:rPr lang="en-US" sz="1100" dirty="0">
                  <a:solidFill>
                    <a:schemeClr val="bg2">
                      <a:lumMod val="25000"/>
                    </a:schemeClr>
                  </a:solidFill>
                </a:rPr>
                <a:t> </a:t>
              </a:r>
              <a:r>
                <a:rPr lang="en-US" sz="1100" dirty="0" err="1">
                  <a:solidFill>
                    <a:schemeClr val="bg2">
                      <a:lumMod val="25000"/>
                    </a:schemeClr>
                  </a:solidFill>
                </a:rPr>
                <a:t>arcu</a:t>
              </a:r>
              <a:r>
                <a:rPr lang="en-US" sz="1100" dirty="0">
                  <a:solidFill>
                    <a:schemeClr val="bg2">
                      <a:lumMod val="25000"/>
                    </a:schemeClr>
                  </a:solidFill>
                </a:rPr>
                <a:t> </a:t>
              </a:r>
              <a:r>
                <a:rPr lang="en-US" sz="1100" dirty="0" err="1">
                  <a:solidFill>
                    <a:schemeClr val="bg2">
                      <a:lumMod val="25000"/>
                    </a:schemeClr>
                  </a:solidFill>
                </a:rPr>
                <a:t>platea</a:t>
              </a:r>
              <a:r>
                <a:rPr lang="en-US" sz="1100" dirty="0">
                  <a:solidFill>
                    <a:schemeClr val="bg2">
                      <a:lumMod val="25000"/>
                    </a:schemeClr>
                  </a:solidFill>
                </a:rPr>
                <a:t>, </a:t>
              </a:r>
              <a:r>
                <a:rPr lang="en-US" sz="1100" dirty="0" err="1">
                  <a:solidFill>
                    <a:schemeClr val="bg2">
                      <a:lumMod val="25000"/>
                    </a:schemeClr>
                  </a:solidFill>
                </a:rPr>
                <a:t>urna</a:t>
              </a:r>
              <a:r>
                <a:rPr lang="en-US" sz="1100" dirty="0">
                  <a:solidFill>
                    <a:schemeClr val="bg2">
                      <a:lumMod val="25000"/>
                    </a:schemeClr>
                  </a:solidFill>
                </a:rPr>
                <a:t> </a:t>
              </a:r>
              <a:r>
                <a:rPr lang="en-US" sz="1100" dirty="0" err="1">
                  <a:solidFill>
                    <a:schemeClr val="bg2">
                      <a:lumMod val="25000"/>
                    </a:schemeClr>
                  </a:solidFill>
                </a:rPr>
                <a:t>ut</a:t>
              </a:r>
              <a:r>
                <a:rPr lang="en-US" sz="1100" dirty="0">
                  <a:solidFill>
                    <a:schemeClr val="bg2">
                      <a:lumMod val="25000"/>
                    </a:schemeClr>
                  </a:solidFill>
                </a:rPr>
                <a:t> in ipsum </a:t>
              </a:r>
              <a:r>
                <a:rPr lang="en-US" sz="1100" dirty="0" err="1">
                  <a:solidFill>
                    <a:schemeClr val="bg2">
                      <a:lumMod val="25000"/>
                    </a:schemeClr>
                  </a:solidFill>
                </a:rPr>
                <a:t>laoreet</a:t>
              </a:r>
              <a:r>
                <a:rPr lang="en-US" sz="1100" dirty="0">
                  <a:solidFill>
                    <a:schemeClr val="bg2">
                      <a:lumMod val="25000"/>
                    </a:schemeClr>
                  </a:solidFill>
                </a:rPr>
                <a:t>. </a:t>
              </a:r>
              <a:br>
                <a:rPr lang="en-US" sz="1100" dirty="0">
                  <a:solidFill>
                    <a:schemeClr val="bg2">
                      <a:lumMod val="25000"/>
                    </a:schemeClr>
                  </a:solidFill>
                </a:rPr>
              </a:br>
              <a:r>
                <a:rPr lang="en-US" sz="1100" dirty="0" err="1">
                  <a:solidFill>
                    <a:schemeClr val="bg2">
                      <a:lumMod val="25000"/>
                    </a:schemeClr>
                  </a:solidFill>
                </a:rPr>
                <a:t>Aenean</a:t>
              </a:r>
              <a:r>
                <a:rPr lang="en-US" sz="1100" dirty="0">
                  <a:solidFill>
                    <a:schemeClr val="bg2">
                      <a:lumMod val="25000"/>
                    </a:schemeClr>
                  </a:solidFill>
                </a:rPr>
                <a:t> </a:t>
              </a:r>
              <a:r>
                <a:rPr lang="en-US" sz="1100" dirty="0" err="1">
                  <a:solidFill>
                    <a:schemeClr val="bg2">
                      <a:lumMod val="25000"/>
                    </a:schemeClr>
                  </a:solidFill>
                </a:rPr>
                <a:t>fusce</a:t>
              </a:r>
              <a:r>
                <a:rPr lang="en-US" sz="1100" dirty="0">
                  <a:solidFill>
                    <a:schemeClr val="bg2">
                      <a:lumMod val="25000"/>
                    </a:schemeClr>
                  </a:solidFill>
                </a:rPr>
                <a:t> </a:t>
              </a:r>
              <a:r>
                <a:rPr lang="en-US" sz="1100" dirty="0" err="1">
                  <a:solidFill>
                    <a:schemeClr val="bg2">
                      <a:lumMod val="25000"/>
                    </a:schemeClr>
                  </a:solidFill>
                </a:rPr>
                <a:t>donec</a:t>
              </a:r>
              <a:r>
                <a:rPr lang="en-US" sz="1100" dirty="0">
                  <a:solidFill>
                    <a:schemeClr val="bg2">
                      <a:lumMod val="25000"/>
                    </a:schemeClr>
                  </a:solidFill>
                </a:rPr>
                <a:t>, </a:t>
              </a:r>
              <a:r>
                <a:rPr lang="en-US" sz="1100" dirty="0" err="1">
                  <a:solidFill>
                    <a:schemeClr val="bg2">
                      <a:lumMod val="25000"/>
                    </a:schemeClr>
                  </a:solidFill>
                </a:rPr>
                <a:t>arcu</a:t>
              </a:r>
              <a:r>
                <a:rPr lang="en-US" sz="1100" dirty="0">
                  <a:solidFill>
                    <a:schemeClr val="bg2">
                      <a:lumMod val="25000"/>
                    </a:schemeClr>
                  </a:solidFill>
                </a:rPr>
                <a:t> </a:t>
              </a:r>
              <a:r>
                <a:rPr lang="en-US" sz="1100" dirty="0" err="1">
                  <a:solidFill>
                    <a:schemeClr val="bg2">
                      <a:lumMod val="25000"/>
                    </a:schemeClr>
                  </a:solidFill>
                </a:rPr>
                <a:t>elit</a:t>
              </a:r>
              <a:r>
                <a:rPr lang="en-US" sz="1100" dirty="0">
                  <a:solidFill>
                    <a:schemeClr val="bg2">
                      <a:lumMod val="25000"/>
                    </a:schemeClr>
                  </a:solidFill>
                </a:rPr>
                <a:t>, </a:t>
              </a:r>
              <a:r>
                <a:rPr lang="en-US" sz="1100" dirty="0" err="1">
                  <a:solidFill>
                    <a:schemeClr val="bg2">
                      <a:lumMod val="25000"/>
                    </a:schemeClr>
                  </a:solidFill>
                </a:rPr>
                <a:t>placerat</a:t>
              </a:r>
              <a:r>
                <a:rPr lang="en-US" sz="1100" dirty="0">
                  <a:solidFill>
                    <a:schemeClr val="bg2">
                      <a:lumMod val="25000"/>
                    </a:schemeClr>
                  </a:solidFill>
                </a:rPr>
                <a:t> </a:t>
              </a:r>
              <a:r>
                <a:rPr lang="en-US" sz="1100" dirty="0" err="1">
                  <a:solidFill>
                    <a:schemeClr val="bg2">
                      <a:lumMod val="25000"/>
                    </a:schemeClr>
                  </a:solidFill>
                </a:rPr>
                <a:t>arcu</a:t>
              </a:r>
              <a:r>
                <a:rPr lang="en-US" sz="1100" dirty="0">
                  <a:solidFill>
                    <a:schemeClr val="bg2">
                      <a:lumMod val="25000"/>
                    </a:schemeClr>
                  </a:solidFill>
                </a:rPr>
                <a:t> </a:t>
              </a:r>
              <a:r>
                <a:rPr lang="en-US" sz="1100" dirty="0" err="1">
                  <a:solidFill>
                    <a:schemeClr val="bg2">
                      <a:lumMod val="25000"/>
                    </a:schemeClr>
                  </a:solidFill>
                </a:rPr>
                <a:t>laoreet</a:t>
              </a:r>
              <a:r>
                <a:rPr lang="en-US" sz="1100" dirty="0">
                  <a:solidFill>
                    <a:schemeClr val="bg2">
                      <a:lumMod val="25000"/>
                    </a:schemeClr>
                  </a:solidFill>
                </a:rPr>
                <a:t>.</a:t>
              </a:r>
              <a:br>
                <a:rPr lang="en-US" sz="1100" dirty="0">
                  <a:solidFill>
                    <a:schemeClr val="bg2">
                      <a:lumMod val="25000"/>
                    </a:schemeClr>
                  </a:solidFill>
                </a:rPr>
              </a:br>
              <a:endParaRPr lang="en-US" sz="1100" dirty="0">
                <a:solidFill>
                  <a:schemeClr val="bg2">
                    <a:lumMod val="25000"/>
                  </a:schemeClr>
                </a:solidFill>
              </a:endParaRPr>
            </a:p>
          </p:txBody>
        </p:sp>
        <p:pic>
          <p:nvPicPr>
            <p:cNvPr id="6" name="Picture 2" descr="http://i.imgur.com/ZGGxVA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4009" y="2229586"/>
              <a:ext cx="655555" cy="80502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6618898" y="1749902"/>
              <a:ext cx="4660666" cy="41491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0070C0"/>
                  </a:solidFill>
                </a:rPr>
                <a:t>Header</a:t>
              </a:r>
            </a:p>
          </p:txBody>
        </p:sp>
        <p:grpSp>
          <p:nvGrpSpPr>
            <p:cNvPr id="23" name="Group 22"/>
            <p:cNvGrpSpPr/>
            <p:nvPr/>
          </p:nvGrpSpPr>
          <p:grpSpPr>
            <a:xfrm>
              <a:off x="6528586" y="3565175"/>
              <a:ext cx="4854222" cy="2095976"/>
              <a:chOff x="6680986" y="1582050"/>
              <a:chExt cx="4854222" cy="2095976"/>
            </a:xfrm>
          </p:grpSpPr>
          <p:sp>
            <p:nvSpPr>
              <p:cNvPr id="19" name="Rectangle 18"/>
              <p:cNvSpPr/>
              <p:nvPr/>
            </p:nvSpPr>
            <p:spPr>
              <a:xfrm>
                <a:off x="6680986" y="1582050"/>
                <a:ext cx="4854222" cy="209597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0070C0"/>
                    </a:solidFill>
                  </a:rPr>
                  <a:t>Section</a:t>
                </a:r>
              </a:p>
            </p:txBody>
          </p:sp>
          <p:sp>
            <p:nvSpPr>
              <p:cNvPr id="20" name="Rectangle 19"/>
              <p:cNvSpPr/>
              <p:nvPr/>
            </p:nvSpPr>
            <p:spPr>
              <a:xfrm>
                <a:off x="6771298" y="2389888"/>
                <a:ext cx="4660666" cy="115616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bg2">
                        <a:lumMod val="25000"/>
                      </a:schemeClr>
                    </a:solidFill>
                  </a:rPr>
                  <a:t>Lorem ipsum dolor sit </a:t>
                </a:r>
                <a:r>
                  <a:rPr lang="en-US" sz="1100" dirty="0" err="1">
                    <a:solidFill>
                      <a:schemeClr val="bg2">
                        <a:lumMod val="25000"/>
                      </a:schemeClr>
                    </a:solidFill>
                  </a:rPr>
                  <a:t>amet</a:t>
                </a:r>
                <a:r>
                  <a:rPr lang="en-US" sz="1100" dirty="0">
                    <a:solidFill>
                      <a:schemeClr val="bg2">
                        <a:lumMod val="25000"/>
                      </a:schemeClr>
                    </a:solidFill>
                  </a:rPr>
                  <a:t>, gravida </a:t>
                </a:r>
                <a:r>
                  <a:rPr lang="en-US" sz="1100" dirty="0" err="1">
                    <a:solidFill>
                      <a:schemeClr val="bg2">
                        <a:lumMod val="25000"/>
                      </a:schemeClr>
                    </a:solidFill>
                  </a:rPr>
                  <a:t>facilisi</a:t>
                </a:r>
                <a:r>
                  <a:rPr lang="en-US" sz="1100" dirty="0">
                    <a:solidFill>
                      <a:schemeClr val="bg2">
                        <a:lumMod val="25000"/>
                      </a:schemeClr>
                    </a:solidFill>
                  </a:rPr>
                  <a:t> </a:t>
                </a:r>
                <a:r>
                  <a:rPr lang="en-US" sz="1100" dirty="0" err="1">
                    <a:solidFill>
                      <a:schemeClr val="bg2">
                        <a:lumMod val="25000"/>
                      </a:schemeClr>
                    </a:solidFill>
                  </a:rPr>
                  <a:t>orci</a:t>
                </a:r>
                <a:r>
                  <a:rPr lang="en-US" sz="1100" dirty="0">
                    <a:solidFill>
                      <a:schemeClr val="bg2">
                        <a:lumMod val="25000"/>
                      </a:schemeClr>
                    </a:solidFill>
                  </a:rPr>
                  <a:t> </a:t>
                </a:r>
                <a:r>
                  <a:rPr lang="en-US" sz="1100" dirty="0" err="1">
                    <a:solidFill>
                      <a:schemeClr val="bg2">
                        <a:lumMod val="25000"/>
                      </a:schemeClr>
                    </a:solidFill>
                  </a:rPr>
                  <a:t>nulla</a:t>
                </a:r>
                <a:r>
                  <a:rPr lang="en-US" sz="1100" dirty="0">
                    <a:solidFill>
                      <a:schemeClr val="bg2">
                        <a:lumMod val="25000"/>
                      </a:schemeClr>
                    </a:solidFill>
                  </a:rPr>
                  <a:t>. </a:t>
                </a:r>
                <a:r>
                  <a:rPr lang="en-US" sz="1100" dirty="0" err="1">
                    <a:solidFill>
                      <a:schemeClr val="bg2">
                        <a:lumMod val="25000"/>
                      </a:schemeClr>
                    </a:solidFill>
                  </a:rPr>
                  <a:t>Erat</a:t>
                </a:r>
                <a:r>
                  <a:rPr lang="en-US" sz="1100" dirty="0">
                    <a:solidFill>
                      <a:schemeClr val="bg2">
                        <a:lumMod val="25000"/>
                      </a:schemeClr>
                    </a:solidFill>
                  </a:rPr>
                  <a:t> dolor, </a:t>
                </a:r>
                <a:br>
                  <a:rPr lang="en-US" sz="1100" dirty="0">
                    <a:solidFill>
                      <a:schemeClr val="bg2">
                        <a:lumMod val="25000"/>
                      </a:schemeClr>
                    </a:solidFill>
                  </a:rPr>
                </a:br>
                <a:r>
                  <a:rPr lang="en-US" sz="1100" dirty="0" err="1">
                    <a:solidFill>
                      <a:schemeClr val="bg2">
                        <a:lumMod val="25000"/>
                      </a:schemeClr>
                    </a:solidFill>
                  </a:rPr>
                  <a:t>sagittis</a:t>
                </a:r>
                <a:r>
                  <a:rPr lang="en-US" sz="1100" dirty="0">
                    <a:solidFill>
                      <a:schemeClr val="bg2">
                        <a:lumMod val="25000"/>
                      </a:schemeClr>
                    </a:solidFill>
                  </a:rPr>
                  <a:t> </a:t>
                </a:r>
                <a:r>
                  <a:rPr lang="en-US" sz="1100" dirty="0" err="1">
                    <a:solidFill>
                      <a:schemeClr val="bg2">
                        <a:lumMod val="25000"/>
                      </a:schemeClr>
                    </a:solidFill>
                  </a:rPr>
                  <a:t>blandit</a:t>
                </a:r>
                <a:r>
                  <a:rPr lang="en-US" sz="1100" dirty="0">
                    <a:solidFill>
                      <a:schemeClr val="bg2">
                        <a:lumMod val="25000"/>
                      </a:schemeClr>
                    </a:solidFill>
                  </a:rPr>
                  <a:t>, </a:t>
                </a:r>
                <a:r>
                  <a:rPr lang="en-US" sz="1100" dirty="0" err="1">
                    <a:solidFill>
                      <a:schemeClr val="bg2">
                        <a:lumMod val="25000"/>
                      </a:schemeClr>
                    </a:solidFill>
                  </a:rPr>
                  <a:t>maecenas</a:t>
                </a:r>
                <a:r>
                  <a:rPr lang="en-US" sz="1100" dirty="0">
                    <a:solidFill>
                      <a:schemeClr val="bg2">
                        <a:lumMod val="25000"/>
                      </a:schemeClr>
                    </a:solidFill>
                  </a:rPr>
                  <a:t> </a:t>
                </a:r>
                <a:r>
                  <a:rPr lang="en-US" sz="1100" dirty="0" err="1">
                    <a:solidFill>
                      <a:schemeClr val="bg2">
                        <a:lumMod val="25000"/>
                      </a:schemeClr>
                    </a:solidFill>
                  </a:rPr>
                  <a:t>quis</a:t>
                </a:r>
                <a:r>
                  <a:rPr lang="en-US" sz="1100" dirty="0">
                    <a:solidFill>
                      <a:schemeClr val="bg2">
                        <a:lumMod val="25000"/>
                      </a:schemeClr>
                    </a:solidFill>
                  </a:rPr>
                  <a:t> mi </a:t>
                </a:r>
                <a:r>
                  <a:rPr lang="en-US" sz="1100" dirty="0" err="1">
                    <a:solidFill>
                      <a:schemeClr val="bg2">
                        <a:lumMod val="25000"/>
                      </a:schemeClr>
                    </a:solidFill>
                  </a:rPr>
                  <a:t>suscipit</a:t>
                </a:r>
                <a:r>
                  <a:rPr lang="en-US" sz="1100" dirty="0">
                    <a:solidFill>
                      <a:schemeClr val="bg2">
                        <a:lumMod val="25000"/>
                      </a:schemeClr>
                    </a:solidFill>
                  </a:rPr>
                  <a:t>, </a:t>
                </a:r>
                <a:r>
                  <a:rPr lang="en-US" sz="1100" dirty="0" err="1">
                    <a:solidFill>
                      <a:schemeClr val="bg2">
                        <a:lumMod val="25000"/>
                      </a:schemeClr>
                    </a:solidFill>
                  </a:rPr>
                  <a:t>risus</a:t>
                </a:r>
                <a:r>
                  <a:rPr lang="en-US" sz="1100" dirty="0">
                    <a:solidFill>
                      <a:schemeClr val="bg2">
                        <a:lumMod val="25000"/>
                      </a:schemeClr>
                    </a:solidFill>
                  </a:rPr>
                  <a:t> </a:t>
                </a:r>
                <a:r>
                  <a:rPr lang="en-US" sz="1100" dirty="0" err="1">
                    <a:solidFill>
                      <a:schemeClr val="bg2">
                        <a:lumMod val="25000"/>
                      </a:schemeClr>
                    </a:solidFill>
                  </a:rPr>
                  <a:t>enim</a:t>
                </a:r>
                <a:r>
                  <a:rPr lang="en-US" sz="1100" dirty="0">
                    <a:solidFill>
                      <a:schemeClr val="bg2">
                        <a:lumMod val="25000"/>
                      </a:schemeClr>
                    </a:solidFill>
                  </a:rPr>
                  <a:t> </a:t>
                </a:r>
                <a:r>
                  <a:rPr lang="en-US" sz="1100" dirty="0" err="1">
                    <a:solidFill>
                      <a:schemeClr val="bg2">
                        <a:lumMod val="25000"/>
                      </a:schemeClr>
                    </a:solidFill>
                  </a:rPr>
                  <a:t>tincidunt</a:t>
                </a:r>
                <a:r>
                  <a:rPr lang="en-US" sz="1100" dirty="0">
                    <a:solidFill>
                      <a:schemeClr val="bg2">
                        <a:lumMod val="25000"/>
                      </a:schemeClr>
                    </a:solidFill>
                  </a:rPr>
                  <a:t> </a:t>
                </a:r>
                <a:r>
                  <a:rPr lang="en-US" sz="1100" dirty="0" err="1">
                    <a:solidFill>
                      <a:schemeClr val="bg2">
                        <a:lumMod val="25000"/>
                      </a:schemeClr>
                    </a:solidFill>
                  </a:rPr>
                  <a:t>erat</a:t>
                </a:r>
                <a:r>
                  <a:rPr lang="en-US" sz="1100" dirty="0">
                    <a:solidFill>
                      <a:schemeClr val="bg2">
                        <a:lumMod val="25000"/>
                      </a:schemeClr>
                    </a:solidFill>
                  </a:rPr>
                  <a:t>. </a:t>
                </a:r>
                <a:br>
                  <a:rPr lang="en-US" sz="1100" dirty="0">
                    <a:solidFill>
                      <a:schemeClr val="bg2">
                        <a:lumMod val="25000"/>
                      </a:schemeClr>
                    </a:solidFill>
                  </a:rPr>
                </a:br>
                <a:r>
                  <a:rPr lang="en-US" sz="1100" dirty="0" err="1">
                    <a:solidFill>
                      <a:schemeClr val="bg2">
                        <a:lumMod val="25000"/>
                      </a:schemeClr>
                    </a:solidFill>
                  </a:rPr>
                  <a:t>Eu</a:t>
                </a:r>
                <a:r>
                  <a:rPr lang="en-US" sz="1100" dirty="0">
                    <a:solidFill>
                      <a:schemeClr val="bg2">
                        <a:lumMod val="25000"/>
                      </a:schemeClr>
                    </a:solidFill>
                  </a:rPr>
                  <a:t> </a:t>
                </a:r>
                <a:r>
                  <a:rPr lang="en-US" sz="1100" dirty="0" err="1">
                    <a:solidFill>
                      <a:schemeClr val="bg2">
                        <a:lumMod val="25000"/>
                      </a:schemeClr>
                    </a:solidFill>
                  </a:rPr>
                  <a:t>justo</a:t>
                </a:r>
                <a:r>
                  <a:rPr lang="en-US" sz="1100" dirty="0">
                    <a:solidFill>
                      <a:schemeClr val="bg2">
                        <a:lumMod val="25000"/>
                      </a:schemeClr>
                    </a:solidFill>
                  </a:rPr>
                  <a:t>, </a:t>
                </a:r>
                <a:r>
                  <a:rPr lang="en-US" sz="1100" dirty="0" err="1">
                    <a:solidFill>
                      <a:schemeClr val="bg2">
                        <a:lumMod val="25000"/>
                      </a:schemeClr>
                    </a:solidFill>
                  </a:rPr>
                  <a:t>senectus</a:t>
                </a:r>
                <a:r>
                  <a:rPr lang="en-US" sz="1100" dirty="0">
                    <a:solidFill>
                      <a:schemeClr val="bg2">
                        <a:lumMod val="25000"/>
                      </a:schemeClr>
                    </a:solidFill>
                  </a:rPr>
                  <a:t> </a:t>
                </a:r>
                <a:r>
                  <a:rPr lang="en-US" sz="1100" dirty="0" err="1">
                    <a:solidFill>
                      <a:schemeClr val="bg2">
                        <a:lumMod val="25000"/>
                      </a:schemeClr>
                    </a:solidFill>
                  </a:rPr>
                  <a:t>ut</a:t>
                </a:r>
                <a:r>
                  <a:rPr lang="en-US" sz="1100" dirty="0">
                    <a:solidFill>
                      <a:schemeClr val="bg2">
                        <a:lumMod val="25000"/>
                      </a:schemeClr>
                    </a:solidFill>
                  </a:rPr>
                  <a:t> </a:t>
                </a:r>
                <a:r>
                  <a:rPr lang="en-US" sz="1100" dirty="0" err="1">
                    <a:solidFill>
                      <a:schemeClr val="bg2">
                        <a:lumMod val="25000"/>
                      </a:schemeClr>
                    </a:solidFill>
                  </a:rPr>
                  <a:t>mattis</a:t>
                </a:r>
                <a:r>
                  <a:rPr lang="en-US" sz="1100" dirty="0">
                    <a:solidFill>
                      <a:schemeClr val="bg2">
                        <a:lumMod val="25000"/>
                      </a:schemeClr>
                    </a:solidFill>
                  </a:rPr>
                  <a:t> </a:t>
                </a:r>
                <a:r>
                  <a:rPr lang="en-US" sz="1100" dirty="0" err="1">
                    <a:solidFill>
                      <a:schemeClr val="bg2">
                        <a:lumMod val="25000"/>
                      </a:schemeClr>
                    </a:solidFill>
                  </a:rPr>
                  <a:t>laoreet</a:t>
                </a:r>
                <a:r>
                  <a:rPr lang="en-US" sz="1100" dirty="0">
                    <a:solidFill>
                      <a:schemeClr val="bg2">
                        <a:lumMod val="25000"/>
                      </a:schemeClr>
                    </a:solidFill>
                  </a:rPr>
                  <a:t> et. </a:t>
                </a:r>
                <a:r>
                  <a:rPr lang="en-US" sz="1100" dirty="0" err="1">
                    <a:solidFill>
                      <a:schemeClr val="bg2">
                        <a:lumMod val="25000"/>
                      </a:schemeClr>
                    </a:solidFill>
                  </a:rPr>
                  <a:t>Nec</a:t>
                </a:r>
                <a:r>
                  <a:rPr lang="en-US" sz="1100" dirty="0">
                    <a:solidFill>
                      <a:schemeClr val="bg2">
                        <a:lumMod val="25000"/>
                      </a:schemeClr>
                    </a:solidFill>
                  </a:rPr>
                  <a:t> </a:t>
                </a:r>
                <a:r>
                  <a:rPr lang="en-US" sz="1100" dirty="0" err="1">
                    <a:solidFill>
                      <a:schemeClr val="bg2">
                        <a:lumMod val="25000"/>
                      </a:schemeClr>
                    </a:solidFill>
                  </a:rPr>
                  <a:t>ultricies</a:t>
                </a:r>
                <a:r>
                  <a:rPr lang="en-US" sz="1100" dirty="0">
                    <a:solidFill>
                      <a:schemeClr val="bg2">
                        <a:lumMod val="25000"/>
                      </a:schemeClr>
                    </a:solidFill>
                  </a:rPr>
                  <a:t> </a:t>
                </a:r>
                <a:r>
                  <a:rPr lang="en-US" sz="1100" dirty="0" err="1">
                    <a:solidFill>
                      <a:schemeClr val="bg2">
                        <a:lumMod val="25000"/>
                      </a:schemeClr>
                    </a:solidFill>
                  </a:rPr>
                  <a:t>ultrices</a:t>
                </a:r>
                <a:r>
                  <a:rPr lang="en-US" sz="1100" dirty="0">
                    <a:solidFill>
                      <a:schemeClr val="bg2">
                        <a:lumMod val="25000"/>
                      </a:schemeClr>
                    </a:solidFill>
                  </a:rPr>
                  <a:t> </a:t>
                </a:r>
                <a:r>
                  <a:rPr lang="en-US" sz="1100" dirty="0" err="1">
                    <a:solidFill>
                      <a:schemeClr val="bg2">
                        <a:lumMod val="25000"/>
                      </a:schemeClr>
                    </a:solidFill>
                  </a:rPr>
                  <a:t>iaculis</a:t>
                </a:r>
                <a:r>
                  <a:rPr lang="en-US" sz="1100" dirty="0">
                    <a:solidFill>
                      <a:schemeClr val="bg2">
                        <a:lumMod val="25000"/>
                      </a:schemeClr>
                    </a:solidFill>
                  </a:rPr>
                  <a:t> </a:t>
                </a:r>
                <a:br>
                  <a:rPr lang="en-US" sz="1100" dirty="0">
                    <a:solidFill>
                      <a:schemeClr val="bg2">
                        <a:lumMod val="25000"/>
                      </a:schemeClr>
                    </a:solidFill>
                  </a:rPr>
                </a:br>
                <a:r>
                  <a:rPr lang="en-US" sz="1100" dirty="0">
                    <a:solidFill>
                      <a:srgbClr val="0070C0"/>
                    </a:solidFill>
                  </a:rPr>
                  <a:t>non </a:t>
                </a:r>
                <a:r>
                  <a:rPr lang="en-US" sz="1100" dirty="0" err="1">
                    <a:solidFill>
                      <a:srgbClr val="0070C0"/>
                    </a:solidFill>
                  </a:rPr>
                  <a:t>asperiores</a:t>
                </a:r>
                <a:r>
                  <a:rPr lang="en-US" sz="1100" dirty="0">
                    <a:solidFill>
                      <a:srgbClr val="0070C0"/>
                    </a:solidFill>
                  </a:rPr>
                  <a:t> </a:t>
                </a:r>
                <a:r>
                  <a:rPr lang="en-US" sz="1100" dirty="0" err="1">
                    <a:solidFill>
                      <a:schemeClr val="bg2">
                        <a:lumMod val="25000"/>
                      </a:schemeClr>
                    </a:solidFill>
                  </a:rPr>
                  <a:t>urna</a:t>
                </a:r>
                <a:r>
                  <a:rPr lang="en-US" sz="1100" dirty="0">
                    <a:solidFill>
                      <a:schemeClr val="bg2">
                        <a:lumMod val="25000"/>
                      </a:schemeClr>
                    </a:solidFill>
                  </a:rPr>
                  <a:t>, </a:t>
                </a:r>
                <a:r>
                  <a:rPr lang="en-US" sz="1100" dirty="0" err="1">
                    <a:solidFill>
                      <a:schemeClr val="bg2">
                        <a:lumMod val="25000"/>
                      </a:schemeClr>
                    </a:solidFill>
                  </a:rPr>
                  <a:t>nec</a:t>
                </a:r>
                <a:r>
                  <a:rPr lang="en-US" sz="1100" dirty="0">
                    <a:solidFill>
                      <a:schemeClr val="bg2">
                        <a:lumMod val="25000"/>
                      </a:schemeClr>
                    </a:solidFill>
                  </a:rPr>
                  <a:t> </a:t>
                </a:r>
                <a:r>
                  <a:rPr lang="en-US" sz="1100" dirty="0" err="1">
                    <a:solidFill>
                      <a:schemeClr val="bg2">
                        <a:lumMod val="25000"/>
                      </a:schemeClr>
                    </a:solidFill>
                  </a:rPr>
                  <a:t>ut</a:t>
                </a:r>
                <a:r>
                  <a:rPr lang="en-US" sz="1100" dirty="0">
                    <a:solidFill>
                      <a:schemeClr val="bg2">
                        <a:lumMod val="25000"/>
                      </a:schemeClr>
                    </a:solidFill>
                  </a:rPr>
                  <a:t> dolor </a:t>
                </a:r>
                <a:r>
                  <a:rPr lang="en-US" sz="1100" dirty="0" err="1">
                    <a:solidFill>
                      <a:schemeClr val="bg2">
                        <a:lumMod val="25000"/>
                      </a:schemeClr>
                    </a:solidFill>
                  </a:rPr>
                  <a:t>dignissim</a:t>
                </a:r>
                <a:r>
                  <a:rPr lang="en-US" sz="1100" dirty="0">
                    <a:solidFill>
                      <a:schemeClr val="bg2">
                        <a:lumMod val="25000"/>
                      </a:schemeClr>
                    </a:solidFill>
                  </a:rPr>
                  <a:t>, </a:t>
                </a:r>
                <a:r>
                  <a:rPr lang="en-US" sz="1100" dirty="0" err="1">
                    <a:solidFill>
                      <a:schemeClr val="bg2">
                        <a:lumMod val="25000"/>
                      </a:schemeClr>
                    </a:solidFill>
                  </a:rPr>
                  <a:t>sodales</a:t>
                </a:r>
                <a:r>
                  <a:rPr lang="en-US" sz="1100" dirty="0">
                    <a:solidFill>
                      <a:schemeClr val="bg2">
                        <a:lumMod val="25000"/>
                      </a:schemeClr>
                    </a:solidFill>
                  </a:rPr>
                  <a:t> </a:t>
                </a:r>
                <a:r>
                  <a:rPr lang="en-US" sz="1100" dirty="0" err="1">
                    <a:solidFill>
                      <a:schemeClr val="bg2">
                        <a:lumMod val="25000"/>
                      </a:schemeClr>
                    </a:solidFill>
                  </a:rPr>
                  <a:t>purus</a:t>
                </a:r>
                <a:r>
                  <a:rPr lang="en-US" sz="1100" dirty="0">
                    <a:solidFill>
                      <a:schemeClr val="bg2">
                        <a:lumMod val="25000"/>
                      </a:schemeClr>
                    </a:solidFill>
                  </a:rPr>
                  <a:t> </a:t>
                </a:r>
                <a:r>
                  <a:rPr lang="en-US" sz="1100" dirty="0" err="1">
                    <a:solidFill>
                      <a:schemeClr val="bg2">
                        <a:lumMod val="25000"/>
                      </a:schemeClr>
                    </a:solidFill>
                  </a:rPr>
                  <a:t>pretium</a:t>
                </a:r>
                <a:r>
                  <a:rPr lang="en-US" sz="1100" dirty="0">
                    <a:solidFill>
                      <a:schemeClr val="bg2">
                        <a:lumMod val="25000"/>
                      </a:schemeClr>
                    </a:solidFill>
                  </a:rPr>
                  <a:t> </a:t>
                </a:r>
                <a:br>
                  <a:rPr lang="en-US" sz="1100" dirty="0">
                    <a:solidFill>
                      <a:schemeClr val="bg2">
                        <a:lumMod val="25000"/>
                      </a:schemeClr>
                    </a:solidFill>
                  </a:rPr>
                </a:br>
                <a:r>
                  <a:rPr lang="en-US" sz="1100" dirty="0" err="1">
                    <a:solidFill>
                      <a:schemeClr val="bg2">
                        <a:lumMod val="25000"/>
                      </a:schemeClr>
                    </a:solidFill>
                  </a:rPr>
                  <a:t>eget</a:t>
                </a:r>
                <a:r>
                  <a:rPr lang="en-US" sz="1100" dirty="0">
                    <a:solidFill>
                      <a:schemeClr val="bg2">
                        <a:lumMod val="25000"/>
                      </a:schemeClr>
                    </a:solidFill>
                  </a:rPr>
                  <a:t>, </a:t>
                </a:r>
                <a:r>
                  <a:rPr lang="en-US" sz="1100" dirty="0" err="1">
                    <a:solidFill>
                      <a:schemeClr val="bg2">
                        <a:lumMod val="25000"/>
                      </a:schemeClr>
                    </a:solidFill>
                  </a:rPr>
                  <a:t>wisi</a:t>
                </a:r>
                <a:r>
                  <a:rPr lang="en-US" sz="1100" dirty="0">
                    <a:solidFill>
                      <a:schemeClr val="bg2">
                        <a:lumMod val="25000"/>
                      </a:schemeClr>
                    </a:solidFill>
                  </a:rPr>
                  <a:t> integer </a:t>
                </a:r>
                <a:r>
                  <a:rPr lang="en-US" sz="1100" dirty="0" err="1">
                    <a:solidFill>
                      <a:schemeClr val="bg2">
                        <a:lumMod val="25000"/>
                      </a:schemeClr>
                    </a:solidFill>
                  </a:rPr>
                  <a:t>molestie</a:t>
                </a:r>
                <a:r>
                  <a:rPr lang="en-US" sz="1100" dirty="0">
                    <a:solidFill>
                      <a:schemeClr val="bg2">
                        <a:lumMod val="25000"/>
                      </a:schemeClr>
                    </a:solidFill>
                  </a:rPr>
                  <a:t> </a:t>
                </a:r>
                <a:r>
                  <a:rPr lang="en-US" sz="1100" dirty="0" err="1">
                    <a:solidFill>
                      <a:schemeClr val="bg2">
                        <a:lumMod val="25000"/>
                      </a:schemeClr>
                    </a:solidFill>
                  </a:rPr>
                  <a:t>arcu</a:t>
                </a:r>
                <a:r>
                  <a:rPr lang="en-US" sz="1100" dirty="0">
                    <a:solidFill>
                      <a:schemeClr val="bg2">
                        <a:lumMod val="25000"/>
                      </a:schemeClr>
                    </a:solidFill>
                  </a:rPr>
                  <a:t> </a:t>
                </a:r>
                <a:r>
                  <a:rPr lang="en-US" sz="1100" dirty="0" err="1">
                    <a:solidFill>
                      <a:schemeClr val="bg2">
                        <a:lumMod val="25000"/>
                      </a:schemeClr>
                    </a:solidFill>
                  </a:rPr>
                  <a:t>platea</a:t>
                </a:r>
                <a:r>
                  <a:rPr lang="en-US" sz="1100" dirty="0">
                    <a:solidFill>
                      <a:schemeClr val="bg2">
                        <a:lumMod val="25000"/>
                      </a:schemeClr>
                    </a:solidFill>
                  </a:rPr>
                  <a:t>, </a:t>
                </a:r>
                <a:r>
                  <a:rPr lang="en-US" sz="1100" dirty="0" err="1">
                    <a:solidFill>
                      <a:schemeClr val="bg2">
                        <a:lumMod val="25000"/>
                      </a:schemeClr>
                    </a:solidFill>
                  </a:rPr>
                  <a:t>urna</a:t>
                </a:r>
                <a:r>
                  <a:rPr lang="en-US" sz="1100" dirty="0">
                    <a:solidFill>
                      <a:schemeClr val="bg2">
                        <a:lumMod val="25000"/>
                      </a:schemeClr>
                    </a:solidFill>
                  </a:rPr>
                  <a:t> </a:t>
                </a:r>
                <a:r>
                  <a:rPr lang="en-US" sz="1100" dirty="0" err="1">
                    <a:solidFill>
                      <a:schemeClr val="bg2">
                        <a:lumMod val="25000"/>
                      </a:schemeClr>
                    </a:solidFill>
                  </a:rPr>
                  <a:t>ut</a:t>
                </a:r>
                <a:r>
                  <a:rPr lang="en-US" sz="1100" dirty="0">
                    <a:solidFill>
                      <a:schemeClr val="bg2">
                        <a:lumMod val="25000"/>
                      </a:schemeClr>
                    </a:solidFill>
                  </a:rPr>
                  <a:t> in ipsum </a:t>
                </a:r>
                <a:r>
                  <a:rPr lang="en-US" sz="1100" dirty="0" err="1">
                    <a:solidFill>
                      <a:schemeClr val="bg2">
                        <a:lumMod val="25000"/>
                      </a:schemeClr>
                    </a:solidFill>
                  </a:rPr>
                  <a:t>laoreet</a:t>
                </a:r>
                <a:r>
                  <a:rPr lang="en-US" sz="1100" dirty="0">
                    <a:solidFill>
                      <a:schemeClr val="bg2">
                        <a:lumMod val="25000"/>
                      </a:schemeClr>
                    </a:solidFill>
                  </a:rPr>
                  <a:t>. </a:t>
                </a:r>
                <a:br>
                  <a:rPr lang="en-US" sz="1100" dirty="0">
                    <a:solidFill>
                      <a:schemeClr val="bg2">
                        <a:lumMod val="25000"/>
                      </a:schemeClr>
                    </a:solidFill>
                  </a:rPr>
                </a:br>
                <a:r>
                  <a:rPr lang="en-US" sz="1100" dirty="0" err="1">
                    <a:solidFill>
                      <a:schemeClr val="bg2">
                        <a:lumMod val="25000"/>
                      </a:schemeClr>
                    </a:solidFill>
                  </a:rPr>
                  <a:t>Aenean</a:t>
                </a:r>
                <a:r>
                  <a:rPr lang="en-US" sz="1100" dirty="0">
                    <a:solidFill>
                      <a:schemeClr val="bg2">
                        <a:lumMod val="25000"/>
                      </a:schemeClr>
                    </a:solidFill>
                  </a:rPr>
                  <a:t> </a:t>
                </a:r>
                <a:r>
                  <a:rPr lang="en-US" sz="1100" dirty="0" err="1">
                    <a:solidFill>
                      <a:schemeClr val="bg2">
                        <a:lumMod val="25000"/>
                      </a:schemeClr>
                    </a:solidFill>
                  </a:rPr>
                  <a:t>fusce</a:t>
                </a:r>
                <a:r>
                  <a:rPr lang="en-US" sz="1100" dirty="0">
                    <a:solidFill>
                      <a:schemeClr val="bg2">
                        <a:lumMod val="25000"/>
                      </a:schemeClr>
                    </a:solidFill>
                  </a:rPr>
                  <a:t> </a:t>
                </a:r>
                <a:r>
                  <a:rPr lang="en-US" sz="1100" dirty="0" err="1">
                    <a:solidFill>
                      <a:schemeClr val="bg2">
                        <a:lumMod val="25000"/>
                      </a:schemeClr>
                    </a:solidFill>
                  </a:rPr>
                  <a:t>donec</a:t>
                </a:r>
                <a:r>
                  <a:rPr lang="en-US" sz="1100" dirty="0">
                    <a:solidFill>
                      <a:schemeClr val="bg2">
                        <a:lumMod val="25000"/>
                      </a:schemeClr>
                    </a:solidFill>
                  </a:rPr>
                  <a:t>, </a:t>
                </a:r>
                <a:r>
                  <a:rPr lang="en-US" sz="1100" dirty="0" err="1">
                    <a:solidFill>
                      <a:schemeClr val="bg2">
                        <a:lumMod val="25000"/>
                      </a:schemeClr>
                    </a:solidFill>
                  </a:rPr>
                  <a:t>arcu</a:t>
                </a:r>
                <a:r>
                  <a:rPr lang="en-US" sz="1100" dirty="0">
                    <a:solidFill>
                      <a:schemeClr val="bg2">
                        <a:lumMod val="25000"/>
                      </a:schemeClr>
                    </a:solidFill>
                  </a:rPr>
                  <a:t> </a:t>
                </a:r>
                <a:r>
                  <a:rPr lang="en-US" sz="1100" dirty="0" err="1">
                    <a:solidFill>
                      <a:schemeClr val="bg2">
                        <a:lumMod val="25000"/>
                      </a:schemeClr>
                    </a:solidFill>
                  </a:rPr>
                  <a:t>elit</a:t>
                </a:r>
                <a:r>
                  <a:rPr lang="en-US" sz="1100" dirty="0">
                    <a:solidFill>
                      <a:schemeClr val="bg2">
                        <a:lumMod val="25000"/>
                      </a:schemeClr>
                    </a:solidFill>
                  </a:rPr>
                  <a:t>, </a:t>
                </a:r>
                <a:r>
                  <a:rPr lang="en-US" sz="1100" dirty="0" err="1">
                    <a:solidFill>
                      <a:schemeClr val="bg2">
                        <a:lumMod val="25000"/>
                      </a:schemeClr>
                    </a:solidFill>
                  </a:rPr>
                  <a:t>placerat</a:t>
                </a:r>
                <a:r>
                  <a:rPr lang="en-US" sz="1100" dirty="0">
                    <a:solidFill>
                      <a:schemeClr val="bg2">
                        <a:lumMod val="25000"/>
                      </a:schemeClr>
                    </a:solidFill>
                  </a:rPr>
                  <a:t> </a:t>
                </a:r>
                <a:r>
                  <a:rPr lang="en-US" sz="1100" dirty="0" err="1">
                    <a:solidFill>
                      <a:schemeClr val="bg2">
                        <a:lumMod val="25000"/>
                      </a:schemeClr>
                    </a:solidFill>
                  </a:rPr>
                  <a:t>arcu</a:t>
                </a:r>
                <a:r>
                  <a:rPr lang="en-US" sz="1100" dirty="0">
                    <a:solidFill>
                      <a:schemeClr val="bg2">
                        <a:lumMod val="25000"/>
                      </a:schemeClr>
                    </a:solidFill>
                  </a:rPr>
                  <a:t> </a:t>
                </a:r>
                <a:r>
                  <a:rPr lang="en-US" sz="1100" dirty="0" err="1">
                    <a:solidFill>
                      <a:schemeClr val="bg2">
                        <a:lumMod val="25000"/>
                      </a:schemeClr>
                    </a:solidFill>
                  </a:rPr>
                  <a:t>laoreet</a:t>
                </a:r>
                <a:r>
                  <a:rPr lang="en-US" sz="1100" dirty="0">
                    <a:solidFill>
                      <a:schemeClr val="bg2">
                        <a:lumMod val="25000"/>
                      </a:schemeClr>
                    </a:solidFill>
                  </a:rPr>
                  <a:t>.</a:t>
                </a:r>
                <a:br>
                  <a:rPr lang="en-US" sz="1100" dirty="0">
                    <a:solidFill>
                      <a:schemeClr val="bg2">
                        <a:lumMod val="25000"/>
                      </a:schemeClr>
                    </a:solidFill>
                  </a:rPr>
                </a:br>
                <a:endParaRPr lang="en-US" sz="1100" dirty="0">
                  <a:solidFill>
                    <a:schemeClr val="bg2">
                      <a:lumMod val="25000"/>
                    </a:schemeClr>
                  </a:solidFill>
                </a:endParaRPr>
              </a:p>
            </p:txBody>
          </p:sp>
          <p:sp>
            <p:nvSpPr>
              <p:cNvPr id="22" name="Rectangle 21"/>
              <p:cNvSpPr/>
              <p:nvPr/>
            </p:nvSpPr>
            <p:spPr>
              <a:xfrm>
                <a:off x="6771298" y="1902302"/>
                <a:ext cx="4660666" cy="41491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0070C0"/>
                    </a:solidFill>
                  </a:rPr>
                  <a:t>Header</a:t>
                </a:r>
              </a:p>
            </p:txBody>
          </p:sp>
        </p:grpSp>
        <p:pic>
          <p:nvPicPr>
            <p:cNvPr id="2050" name="Picture 2" descr="http://freevectorlogo.net/wp-content/uploads/2013/06/world-of-warcraft-horde-vector-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37367" y="4340852"/>
              <a:ext cx="1228837" cy="12288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13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1200"/>
              </a:spcAft>
              <a:buNone/>
            </a:pPr>
            <a:r>
              <a:rPr lang="en-US" dirty="0"/>
              <a:t>The &lt;article&gt; element specifies independent, self-contained content</a:t>
            </a:r>
          </a:p>
          <a:p>
            <a:pPr marL="0" indent="0">
              <a:spcAft>
                <a:spcPts val="1200"/>
              </a:spcAft>
              <a:buNone/>
            </a:pPr>
            <a:r>
              <a:rPr lang="en-US" dirty="0"/>
              <a:t>An article should make sense on its own, and it should be possible to read it independently from the rest of the web site</a:t>
            </a:r>
          </a:p>
          <a:p>
            <a:pPr marL="0" indent="0">
              <a:spcAft>
                <a:spcPts val="1200"/>
              </a:spcAft>
              <a:buNone/>
            </a:pPr>
            <a:r>
              <a:rPr lang="en-US" dirty="0"/>
              <a:t>Examples of where an &lt;article&gt; element can be used:</a:t>
            </a:r>
          </a:p>
          <a:p>
            <a:pPr marL="457200" lvl="1" indent="0">
              <a:spcAft>
                <a:spcPts val="600"/>
              </a:spcAft>
              <a:buNone/>
            </a:pPr>
            <a:r>
              <a:rPr lang="en-US" dirty="0"/>
              <a:t>Forum post</a:t>
            </a:r>
          </a:p>
          <a:p>
            <a:pPr marL="457200" lvl="1" indent="0">
              <a:spcAft>
                <a:spcPts val="600"/>
              </a:spcAft>
              <a:buNone/>
            </a:pPr>
            <a:r>
              <a:rPr lang="en-US" dirty="0"/>
              <a:t>Blog post</a:t>
            </a:r>
          </a:p>
          <a:p>
            <a:pPr marL="457200" lvl="1" indent="0">
              <a:spcAft>
                <a:spcPts val="600"/>
              </a:spcAft>
              <a:buNone/>
            </a:pPr>
            <a:r>
              <a:rPr lang="en-US" dirty="0"/>
              <a:t>Newspaper article</a:t>
            </a:r>
          </a:p>
        </p:txBody>
      </p:sp>
    </p:spTree>
    <p:extLst>
      <p:ext uri="{BB962C8B-B14F-4D97-AF65-F5344CB8AC3E}">
        <p14:creationId xmlns:p14="http://schemas.microsoft.com/office/powerpoint/2010/main" val="69506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a:t>
            </a:r>
          </a:p>
        </p:txBody>
      </p:sp>
      <p:sp>
        <p:nvSpPr>
          <p:cNvPr id="3" name="Content Placeholder 2"/>
          <p:cNvSpPr>
            <a:spLocks noGrp="1"/>
          </p:cNvSpPr>
          <p:nvPr>
            <p:ph idx="1"/>
          </p:nvPr>
        </p:nvSpPr>
        <p:spPr>
          <a:xfrm>
            <a:off x="838200" y="1690688"/>
            <a:ext cx="5317503" cy="4351338"/>
          </a:xfrm>
        </p:spPr>
        <p:txBody>
          <a:bodyPr>
            <a:normAutofit/>
          </a:bodyPr>
          <a:lstStyle/>
          <a:p>
            <a:pPr marL="0" indent="0">
              <a:spcAft>
                <a:spcPts val="1200"/>
              </a:spcAft>
              <a:buNone/>
            </a:pPr>
            <a:r>
              <a:rPr lang="en-US" dirty="0"/>
              <a:t>An article can be used in a similar fashion as a section, with similar properties</a:t>
            </a:r>
          </a:p>
        </p:txBody>
      </p:sp>
      <p:grpSp>
        <p:nvGrpSpPr>
          <p:cNvPr id="4" name="Group 3"/>
          <p:cNvGrpSpPr/>
          <p:nvPr/>
        </p:nvGrpSpPr>
        <p:grpSpPr>
          <a:xfrm>
            <a:off x="6483430" y="150829"/>
            <a:ext cx="5082774" cy="6070862"/>
            <a:chOff x="6483430" y="150829"/>
            <a:chExt cx="5082774" cy="6070862"/>
          </a:xfrm>
        </p:grpSpPr>
        <p:sp>
          <p:nvSpPr>
            <p:cNvPr id="5" name="Rectangle 4"/>
            <p:cNvSpPr/>
            <p:nvPr/>
          </p:nvSpPr>
          <p:spPr>
            <a:xfrm>
              <a:off x="6483430" y="150829"/>
              <a:ext cx="4944534" cy="60708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28586" y="241138"/>
              <a:ext cx="4854222" cy="75071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Header</a:t>
              </a:r>
            </a:p>
          </p:txBody>
        </p:sp>
        <p:sp>
          <p:nvSpPr>
            <p:cNvPr id="7" name="Rectangle 6"/>
            <p:cNvSpPr/>
            <p:nvPr/>
          </p:nvSpPr>
          <p:spPr>
            <a:xfrm>
              <a:off x="6528586" y="1064523"/>
              <a:ext cx="4854222" cy="29245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28586" y="5700701"/>
              <a:ext cx="4854222" cy="4458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65000"/>
                      <a:lumOff val="35000"/>
                    </a:schemeClr>
                  </a:solidFill>
                </a:rPr>
                <a:t>Footer	</a:t>
              </a:r>
              <a:r>
                <a:rPr lang="en-US" sz="1600" u="sng" dirty="0">
                  <a:solidFill>
                    <a:srgbClr val="0070C0"/>
                  </a:solidFill>
                </a:rPr>
                <a:t>LINK</a:t>
              </a:r>
              <a:r>
                <a:rPr lang="en-US" sz="1600" dirty="0">
                  <a:solidFill>
                    <a:schemeClr val="tx1">
                      <a:lumMod val="65000"/>
                      <a:lumOff val="35000"/>
                    </a:schemeClr>
                  </a:solidFill>
                </a:rPr>
                <a:t> | </a:t>
              </a:r>
              <a:r>
                <a:rPr lang="en-US" sz="1600" u="sng" dirty="0">
                  <a:solidFill>
                    <a:srgbClr val="0070C0"/>
                  </a:solidFill>
                </a:rPr>
                <a:t>LINK</a:t>
              </a:r>
              <a:r>
                <a:rPr lang="en-US" sz="1600" dirty="0">
                  <a:solidFill>
                    <a:schemeClr val="tx1">
                      <a:lumMod val="65000"/>
                      <a:lumOff val="35000"/>
                    </a:schemeClr>
                  </a:solidFill>
                </a:rPr>
                <a:t> | </a:t>
              </a:r>
              <a:r>
                <a:rPr lang="en-US" sz="1600" u="sng" dirty="0">
                  <a:solidFill>
                    <a:srgbClr val="0070C0"/>
                  </a:solidFill>
                </a:rPr>
                <a:t>LINK</a:t>
              </a:r>
            </a:p>
          </p:txBody>
        </p:sp>
        <p:sp>
          <p:nvSpPr>
            <p:cNvPr id="9" name="Rounded Rectangle 8"/>
            <p:cNvSpPr/>
            <p:nvPr/>
          </p:nvSpPr>
          <p:spPr>
            <a:xfrm>
              <a:off x="6630187" y="1096561"/>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sp>
          <p:nvSpPr>
            <p:cNvPr id="10" name="Rounded Rectangle 9"/>
            <p:cNvSpPr/>
            <p:nvPr/>
          </p:nvSpPr>
          <p:spPr>
            <a:xfrm>
              <a:off x="7341387" y="1096561"/>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sp>
          <p:nvSpPr>
            <p:cNvPr id="11" name="Rounded Rectangle 10"/>
            <p:cNvSpPr/>
            <p:nvPr/>
          </p:nvSpPr>
          <p:spPr>
            <a:xfrm>
              <a:off x="8052587" y="1096561"/>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sp>
          <p:nvSpPr>
            <p:cNvPr id="12" name="Rounded Rectangle 11"/>
            <p:cNvSpPr/>
            <p:nvPr/>
          </p:nvSpPr>
          <p:spPr>
            <a:xfrm>
              <a:off x="8763787" y="1096561"/>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sp>
          <p:nvSpPr>
            <p:cNvPr id="13" name="Rounded Rectangle 12"/>
            <p:cNvSpPr/>
            <p:nvPr/>
          </p:nvSpPr>
          <p:spPr>
            <a:xfrm>
              <a:off x="9474987" y="1096561"/>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sp>
          <p:nvSpPr>
            <p:cNvPr id="14" name="Rectangle 13"/>
            <p:cNvSpPr/>
            <p:nvPr/>
          </p:nvSpPr>
          <p:spPr>
            <a:xfrm>
              <a:off x="6528586" y="1429650"/>
              <a:ext cx="4854222" cy="209597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0070C0"/>
                  </a:solidFill>
                </a:rPr>
                <a:t>Article</a:t>
              </a:r>
            </a:p>
          </p:txBody>
        </p:sp>
        <p:sp>
          <p:nvSpPr>
            <p:cNvPr id="15" name="Rectangle 14"/>
            <p:cNvSpPr/>
            <p:nvPr/>
          </p:nvSpPr>
          <p:spPr>
            <a:xfrm>
              <a:off x="6618898" y="2237488"/>
              <a:ext cx="4660666" cy="115616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bg2">
                      <a:lumMod val="25000"/>
                    </a:schemeClr>
                  </a:solidFill>
                </a:rPr>
                <a:t>Lorem ipsum dolor sit </a:t>
              </a:r>
              <a:r>
                <a:rPr lang="en-US" sz="1100" dirty="0" err="1">
                  <a:solidFill>
                    <a:schemeClr val="bg2">
                      <a:lumMod val="25000"/>
                    </a:schemeClr>
                  </a:solidFill>
                </a:rPr>
                <a:t>amet</a:t>
              </a:r>
              <a:r>
                <a:rPr lang="en-US" sz="1100" dirty="0">
                  <a:solidFill>
                    <a:schemeClr val="bg2">
                      <a:lumMod val="25000"/>
                    </a:schemeClr>
                  </a:solidFill>
                </a:rPr>
                <a:t>, gravida </a:t>
              </a:r>
              <a:r>
                <a:rPr lang="en-US" sz="1100" dirty="0" err="1">
                  <a:solidFill>
                    <a:schemeClr val="bg2">
                      <a:lumMod val="25000"/>
                    </a:schemeClr>
                  </a:solidFill>
                </a:rPr>
                <a:t>facilisi</a:t>
              </a:r>
              <a:r>
                <a:rPr lang="en-US" sz="1100" dirty="0">
                  <a:solidFill>
                    <a:schemeClr val="bg2">
                      <a:lumMod val="25000"/>
                    </a:schemeClr>
                  </a:solidFill>
                </a:rPr>
                <a:t> </a:t>
              </a:r>
              <a:r>
                <a:rPr lang="en-US" sz="1100" dirty="0" err="1">
                  <a:solidFill>
                    <a:schemeClr val="bg2">
                      <a:lumMod val="25000"/>
                    </a:schemeClr>
                  </a:solidFill>
                </a:rPr>
                <a:t>orci</a:t>
              </a:r>
              <a:r>
                <a:rPr lang="en-US" sz="1100" dirty="0">
                  <a:solidFill>
                    <a:schemeClr val="bg2">
                      <a:lumMod val="25000"/>
                    </a:schemeClr>
                  </a:solidFill>
                </a:rPr>
                <a:t> </a:t>
              </a:r>
              <a:r>
                <a:rPr lang="en-US" sz="1100" dirty="0" err="1">
                  <a:solidFill>
                    <a:schemeClr val="bg2">
                      <a:lumMod val="25000"/>
                    </a:schemeClr>
                  </a:solidFill>
                </a:rPr>
                <a:t>nulla</a:t>
              </a:r>
              <a:r>
                <a:rPr lang="en-US" sz="1100" dirty="0">
                  <a:solidFill>
                    <a:schemeClr val="bg2">
                      <a:lumMod val="25000"/>
                    </a:schemeClr>
                  </a:solidFill>
                </a:rPr>
                <a:t>. </a:t>
              </a:r>
              <a:r>
                <a:rPr lang="en-US" sz="1100" dirty="0" err="1">
                  <a:solidFill>
                    <a:schemeClr val="bg2">
                      <a:lumMod val="25000"/>
                    </a:schemeClr>
                  </a:solidFill>
                </a:rPr>
                <a:t>Erat</a:t>
              </a:r>
              <a:r>
                <a:rPr lang="en-US" sz="1100" dirty="0">
                  <a:solidFill>
                    <a:schemeClr val="bg2">
                      <a:lumMod val="25000"/>
                    </a:schemeClr>
                  </a:solidFill>
                </a:rPr>
                <a:t> dolor, </a:t>
              </a:r>
              <a:br>
                <a:rPr lang="en-US" sz="1100" dirty="0">
                  <a:solidFill>
                    <a:schemeClr val="bg2">
                      <a:lumMod val="25000"/>
                    </a:schemeClr>
                  </a:solidFill>
                </a:rPr>
              </a:br>
              <a:r>
                <a:rPr lang="en-US" sz="1100" dirty="0" err="1">
                  <a:solidFill>
                    <a:schemeClr val="bg2">
                      <a:lumMod val="25000"/>
                    </a:schemeClr>
                  </a:solidFill>
                </a:rPr>
                <a:t>sagittis</a:t>
              </a:r>
              <a:r>
                <a:rPr lang="en-US" sz="1100" dirty="0">
                  <a:solidFill>
                    <a:schemeClr val="bg2">
                      <a:lumMod val="25000"/>
                    </a:schemeClr>
                  </a:solidFill>
                </a:rPr>
                <a:t> </a:t>
              </a:r>
              <a:r>
                <a:rPr lang="en-US" sz="1100" dirty="0" err="1">
                  <a:solidFill>
                    <a:schemeClr val="bg2">
                      <a:lumMod val="25000"/>
                    </a:schemeClr>
                  </a:solidFill>
                </a:rPr>
                <a:t>blandit</a:t>
              </a:r>
              <a:r>
                <a:rPr lang="en-US" sz="1100" dirty="0">
                  <a:solidFill>
                    <a:schemeClr val="bg2">
                      <a:lumMod val="25000"/>
                    </a:schemeClr>
                  </a:solidFill>
                </a:rPr>
                <a:t>, </a:t>
              </a:r>
              <a:r>
                <a:rPr lang="en-US" sz="1100" dirty="0" err="1">
                  <a:solidFill>
                    <a:schemeClr val="bg2">
                      <a:lumMod val="25000"/>
                    </a:schemeClr>
                  </a:solidFill>
                </a:rPr>
                <a:t>maecenas</a:t>
              </a:r>
              <a:r>
                <a:rPr lang="en-US" sz="1100" dirty="0">
                  <a:solidFill>
                    <a:schemeClr val="bg2">
                      <a:lumMod val="25000"/>
                    </a:schemeClr>
                  </a:solidFill>
                </a:rPr>
                <a:t> </a:t>
              </a:r>
              <a:r>
                <a:rPr lang="en-US" sz="1100" dirty="0" err="1">
                  <a:solidFill>
                    <a:schemeClr val="bg2">
                      <a:lumMod val="25000"/>
                    </a:schemeClr>
                  </a:solidFill>
                </a:rPr>
                <a:t>quis</a:t>
              </a:r>
              <a:r>
                <a:rPr lang="en-US" sz="1100" dirty="0">
                  <a:solidFill>
                    <a:schemeClr val="bg2">
                      <a:lumMod val="25000"/>
                    </a:schemeClr>
                  </a:solidFill>
                </a:rPr>
                <a:t> mi </a:t>
              </a:r>
              <a:r>
                <a:rPr lang="en-US" sz="1100" dirty="0" err="1">
                  <a:solidFill>
                    <a:schemeClr val="bg2">
                      <a:lumMod val="25000"/>
                    </a:schemeClr>
                  </a:solidFill>
                </a:rPr>
                <a:t>suscipit</a:t>
              </a:r>
              <a:r>
                <a:rPr lang="en-US" sz="1100" dirty="0">
                  <a:solidFill>
                    <a:schemeClr val="bg2">
                      <a:lumMod val="25000"/>
                    </a:schemeClr>
                  </a:solidFill>
                </a:rPr>
                <a:t>, </a:t>
              </a:r>
              <a:r>
                <a:rPr lang="en-US" sz="1100" dirty="0" err="1">
                  <a:solidFill>
                    <a:schemeClr val="bg2">
                      <a:lumMod val="25000"/>
                    </a:schemeClr>
                  </a:solidFill>
                </a:rPr>
                <a:t>risus</a:t>
              </a:r>
              <a:r>
                <a:rPr lang="en-US" sz="1100" dirty="0">
                  <a:solidFill>
                    <a:schemeClr val="bg2">
                      <a:lumMod val="25000"/>
                    </a:schemeClr>
                  </a:solidFill>
                </a:rPr>
                <a:t> </a:t>
              </a:r>
              <a:r>
                <a:rPr lang="en-US" sz="1100" dirty="0" err="1">
                  <a:solidFill>
                    <a:schemeClr val="bg2">
                      <a:lumMod val="25000"/>
                    </a:schemeClr>
                  </a:solidFill>
                </a:rPr>
                <a:t>enim</a:t>
              </a:r>
              <a:r>
                <a:rPr lang="en-US" sz="1100" dirty="0">
                  <a:solidFill>
                    <a:schemeClr val="bg2">
                      <a:lumMod val="25000"/>
                    </a:schemeClr>
                  </a:solidFill>
                </a:rPr>
                <a:t> </a:t>
              </a:r>
              <a:r>
                <a:rPr lang="en-US" sz="1100" dirty="0" err="1">
                  <a:solidFill>
                    <a:schemeClr val="bg2">
                      <a:lumMod val="25000"/>
                    </a:schemeClr>
                  </a:solidFill>
                </a:rPr>
                <a:t>tincidunt</a:t>
              </a:r>
              <a:r>
                <a:rPr lang="en-US" sz="1100" dirty="0">
                  <a:solidFill>
                    <a:schemeClr val="bg2">
                      <a:lumMod val="25000"/>
                    </a:schemeClr>
                  </a:solidFill>
                </a:rPr>
                <a:t> </a:t>
              </a:r>
              <a:r>
                <a:rPr lang="en-US" sz="1100" dirty="0" err="1">
                  <a:solidFill>
                    <a:schemeClr val="bg2">
                      <a:lumMod val="25000"/>
                    </a:schemeClr>
                  </a:solidFill>
                </a:rPr>
                <a:t>erat</a:t>
              </a:r>
              <a:r>
                <a:rPr lang="en-US" sz="1100" dirty="0">
                  <a:solidFill>
                    <a:schemeClr val="bg2">
                      <a:lumMod val="25000"/>
                    </a:schemeClr>
                  </a:solidFill>
                </a:rPr>
                <a:t>. </a:t>
              </a:r>
              <a:br>
                <a:rPr lang="en-US" sz="1100" dirty="0">
                  <a:solidFill>
                    <a:schemeClr val="bg2">
                      <a:lumMod val="25000"/>
                    </a:schemeClr>
                  </a:solidFill>
                </a:rPr>
              </a:br>
              <a:r>
                <a:rPr lang="en-US" sz="1100" dirty="0" err="1">
                  <a:solidFill>
                    <a:schemeClr val="bg2">
                      <a:lumMod val="25000"/>
                    </a:schemeClr>
                  </a:solidFill>
                </a:rPr>
                <a:t>Eu</a:t>
              </a:r>
              <a:r>
                <a:rPr lang="en-US" sz="1100" dirty="0">
                  <a:solidFill>
                    <a:schemeClr val="bg2">
                      <a:lumMod val="25000"/>
                    </a:schemeClr>
                  </a:solidFill>
                </a:rPr>
                <a:t> </a:t>
              </a:r>
              <a:r>
                <a:rPr lang="en-US" sz="1100" dirty="0" err="1">
                  <a:solidFill>
                    <a:schemeClr val="bg2">
                      <a:lumMod val="25000"/>
                    </a:schemeClr>
                  </a:solidFill>
                </a:rPr>
                <a:t>justo</a:t>
              </a:r>
              <a:r>
                <a:rPr lang="en-US" sz="1100" dirty="0">
                  <a:solidFill>
                    <a:schemeClr val="bg2">
                      <a:lumMod val="25000"/>
                    </a:schemeClr>
                  </a:solidFill>
                </a:rPr>
                <a:t>, </a:t>
              </a:r>
              <a:r>
                <a:rPr lang="en-US" sz="1100" dirty="0" err="1">
                  <a:solidFill>
                    <a:schemeClr val="bg2">
                      <a:lumMod val="25000"/>
                    </a:schemeClr>
                  </a:solidFill>
                </a:rPr>
                <a:t>senectus</a:t>
              </a:r>
              <a:r>
                <a:rPr lang="en-US" sz="1100" dirty="0">
                  <a:solidFill>
                    <a:schemeClr val="bg2">
                      <a:lumMod val="25000"/>
                    </a:schemeClr>
                  </a:solidFill>
                </a:rPr>
                <a:t> </a:t>
              </a:r>
              <a:r>
                <a:rPr lang="en-US" sz="1100" dirty="0" err="1">
                  <a:solidFill>
                    <a:schemeClr val="bg2">
                      <a:lumMod val="25000"/>
                    </a:schemeClr>
                  </a:solidFill>
                </a:rPr>
                <a:t>ut</a:t>
              </a:r>
              <a:r>
                <a:rPr lang="en-US" sz="1100" dirty="0">
                  <a:solidFill>
                    <a:schemeClr val="bg2">
                      <a:lumMod val="25000"/>
                    </a:schemeClr>
                  </a:solidFill>
                </a:rPr>
                <a:t> </a:t>
              </a:r>
              <a:r>
                <a:rPr lang="en-US" sz="1100" dirty="0" err="1">
                  <a:solidFill>
                    <a:schemeClr val="bg2">
                      <a:lumMod val="25000"/>
                    </a:schemeClr>
                  </a:solidFill>
                </a:rPr>
                <a:t>mattis</a:t>
              </a:r>
              <a:r>
                <a:rPr lang="en-US" sz="1100" dirty="0">
                  <a:solidFill>
                    <a:schemeClr val="bg2">
                      <a:lumMod val="25000"/>
                    </a:schemeClr>
                  </a:solidFill>
                </a:rPr>
                <a:t> </a:t>
              </a:r>
              <a:r>
                <a:rPr lang="en-US" sz="1100" dirty="0" err="1">
                  <a:solidFill>
                    <a:schemeClr val="bg2">
                      <a:lumMod val="25000"/>
                    </a:schemeClr>
                  </a:solidFill>
                </a:rPr>
                <a:t>laoreet</a:t>
              </a:r>
              <a:r>
                <a:rPr lang="en-US" sz="1100" dirty="0">
                  <a:solidFill>
                    <a:schemeClr val="bg2">
                      <a:lumMod val="25000"/>
                    </a:schemeClr>
                  </a:solidFill>
                </a:rPr>
                <a:t> et. </a:t>
              </a:r>
              <a:r>
                <a:rPr lang="en-US" sz="1100" dirty="0" err="1">
                  <a:solidFill>
                    <a:schemeClr val="bg2">
                      <a:lumMod val="25000"/>
                    </a:schemeClr>
                  </a:solidFill>
                </a:rPr>
                <a:t>Nec</a:t>
              </a:r>
              <a:r>
                <a:rPr lang="en-US" sz="1100" dirty="0">
                  <a:solidFill>
                    <a:schemeClr val="bg2">
                      <a:lumMod val="25000"/>
                    </a:schemeClr>
                  </a:solidFill>
                </a:rPr>
                <a:t> </a:t>
              </a:r>
              <a:r>
                <a:rPr lang="en-US" sz="1100" dirty="0" err="1">
                  <a:solidFill>
                    <a:schemeClr val="bg2">
                      <a:lumMod val="25000"/>
                    </a:schemeClr>
                  </a:solidFill>
                </a:rPr>
                <a:t>ultricies</a:t>
              </a:r>
              <a:r>
                <a:rPr lang="en-US" sz="1100" dirty="0">
                  <a:solidFill>
                    <a:schemeClr val="bg2">
                      <a:lumMod val="25000"/>
                    </a:schemeClr>
                  </a:solidFill>
                </a:rPr>
                <a:t> </a:t>
              </a:r>
              <a:r>
                <a:rPr lang="en-US" sz="1100" dirty="0" err="1">
                  <a:solidFill>
                    <a:schemeClr val="bg2">
                      <a:lumMod val="25000"/>
                    </a:schemeClr>
                  </a:solidFill>
                </a:rPr>
                <a:t>ultrices</a:t>
              </a:r>
              <a:r>
                <a:rPr lang="en-US" sz="1100" dirty="0">
                  <a:solidFill>
                    <a:schemeClr val="bg2">
                      <a:lumMod val="25000"/>
                    </a:schemeClr>
                  </a:solidFill>
                </a:rPr>
                <a:t> </a:t>
              </a:r>
              <a:r>
                <a:rPr lang="en-US" sz="1100" dirty="0" err="1">
                  <a:solidFill>
                    <a:schemeClr val="bg2">
                      <a:lumMod val="25000"/>
                    </a:schemeClr>
                  </a:solidFill>
                </a:rPr>
                <a:t>iaculis</a:t>
              </a:r>
              <a:r>
                <a:rPr lang="en-US" sz="1100" dirty="0">
                  <a:solidFill>
                    <a:schemeClr val="bg2">
                      <a:lumMod val="25000"/>
                    </a:schemeClr>
                  </a:solidFill>
                </a:rPr>
                <a:t> </a:t>
              </a:r>
              <a:br>
                <a:rPr lang="en-US" sz="1100" dirty="0">
                  <a:solidFill>
                    <a:schemeClr val="bg2">
                      <a:lumMod val="25000"/>
                    </a:schemeClr>
                  </a:solidFill>
                </a:rPr>
              </a:br>
              <a:r>
                <a:rPr lang="en-US" sz="1100" dirty="0">
                  <a:solidFill>
                    <a:srgbClr val="0070C0"/>
                  </a:solidFill>
                </a:rPr>
                <a:t>non </a:t>
              </a:r>
              <a:r>
                <a:rPr lang="en-US" sz="1100" dirty="0" err="1">
                  <a:solidFill>
                    <a:srgbClr val="0070C0"/>
                  </a:solidFill>
                </a:rPr>
                <a:t>asperiores</a:t>
              </a:r>
              <a:r>
                <a:rPr lang="en-US" sz="1100" dirty="0">
                  <a:solidFill>
                    <a:srgbClr val="0070C0"/>
                  </a:solidFill>
                </a:rPr>
                <a:t> </a:t>
              </a:r>
              <a:r>
                <a:rPr lang="en-US" sz="1100" dirty="0" err="1">
                  <a:solidFill>
                    <a:schemeClr val="bg2">
                      <a:lumMod val="25000"/>
                    </a:schemeClr>
                  </a:solidFill>
                </a:rPr>
                <a:t>urna</a:t>
              </a:r>
              <a:r>
                <a:rPr lang="en-US" sz="1100" dirty="0">
                  <a:solidFill>
                    <a:schemeClr val="bg2">
                      <a:lumMod val="25000"/>
                    </a:schemeClr>
                  </a:solidFill>
                </a:rPr>
                <a:t>, </a:t>
              </a:r>
              <a:r>
                <a:rPr lang="en-US" sz="1100" dirty="0" err="1">
                  <a:solidFill>
                    <a:schemeClr val="bg2">
                      <a:lumMod val="25000"/>
                    </a:schemeClr>
                  </a:solidFill>
                </a:rPr>
                <a:t>nec</a:t>
              </a:r>
              <a:r>
                <a:rPr lang="en-US" sz="1100" dirty="0">
                  <a:solidFill>
                    <a:schemeClr val="bg2">
                      <a:lumMod val="25000"/>
                    </a:schemeClr>
                  </a:solidFill>
                </a:rPr>
                <a:t> </a:t>
              </a:r>
              <a:r>
                <a:rPr lang="en-US" sz="1100" dirty="0" err="1">
                  <a:solidFill>
                    <a:schemeClr val="bg2">
                      <a:lumMod val="25000"/>
                    </a:schemeClr>
                  </a:solidFill>
                </a:rPr>
                <a:t>ut</a:t>
              </a:r>
              <a:r>
                <a:rPr lang="en-US" sz="1100" dirty="0">
                  <a:solidFill>
                    <a:schemeClr val="bg2">
                      <a:lumMod val="25000"/>
                    </a:schemeClr>
                  </a:solidFill>
                </a:rPr>
                <a:t> dolor </a:t>
              </a:r>
              <a:r>
                <a:rPr lang="en-US" sz="1100" dirty="0" err="1">
                  <a:solidFill>
                    <a:schemeClr val="bg2">
                      <a:lumMod val="25000"/>
                    </a:schemeClr>
                  </a:solidFill>
                </a:rPr>
                <a:t>dignissim</a:t>
              </a:r>
              <a:r>
                <a:rPr lang="en-US" sz="1100" dirty="0">
                  <a:solidFill>
                    <a:schemeClr val="bg2">
                      <a:lumMod val="25000"/>
                    </a:schemeClr>
                  </a:solidFill>
                </a:rPr>
                <a:t>, </a:t>
              </a:r>
              <a:r>
                <a:rPr lang="en-US" sz="1100" dirty="0" err="1">
                  <a:solidFill>
                    <a:schemeClr val="bg2">
                      <a:lumMod val="25000"/>
                    </a:schemeClr>
                  </a:solidFill>
                </a:rPr>
                <a:t>sodales</a:t>
              </a:r>
              <a:r>
                <a:rPr lang="en-US" sz="1100" dirty="0">
                  <a:solidFill>
                    <a:schemeClr val="bg2">
                      <a:lumMod val="25000"/>
                    </a:schemeClr>
                  </a:solidFill>
                </a:rPr>
                <a:t> </a:t>
              </a:r>
              <a:r>
                <a:rPr lang="en-US" sz="1100" dirty="0" err="1">
                  <a:solidFill>
                    <a:schemeClr val="bg2">
                      <a:lumMod val="25000"/>
                    </a:schemeClr>
                  </a:solidFill>
                </a:rPr>
                <a:t>purus</a:t>
              </a:r>
              <a:r>
                <a:rPr lang="en-US" sz="1100" dirty="0">
                  <a:solidFill>
                    <a:schemeClr val="bg2">
                      <a:lumMod val="25000"/>
                    </a:schemeClr>
                  </a:solidFill>
                </a:rPr>
                <a:t> </a:t>
              </a:r>
              <a:r>
                <a:rPr lang="en-US" sz="1100" dirty="0" err="1">
                  <a:solidFill>
                    <a:schemeClr val="bg2">
                      <a:lumMod val="25000"/>
                    </a:schemeClr>
                  </a:solidFill>
                </a:rPr>
                <a:t>pretium</a:t>
              </a:r>
              <a:r>
                <a:rPr lang="en-US" sz="1100" dirty="0">
                  <a:solidFill>
                    <a:schemeClr val="bg2">
                      <a:lumMod val="25000"/>
                    </a:schemeClr>
                  </a:solidFill>
                </a:rPr>
                <a:t> </a:t>
              </a:r>
              <a:br>
                <a:rPr lang="en-US" sz="1100" dirty="0">
                  <a:solidFill>
                    <a:schemeClr val="bg2">
                      <a:lumMod val="25000"/>
                    </a:schemeClr>
                  </a:solidFill>
                </a:rPr>
              </a:br>
              <a:r>
                <a:rPr lang="en-US" sz="1100" dirty="0" err="1">
                  <a:solidFill>
                    <a:schemeClr val="bg2">
                      <a:lumMod val="25000"/>
                    </a:schemeClr>
                  </a:solidFill>
                </a:rPr>
                <a:t>eget</a:t>
              </a:r>
              <a:r>
                <a:rPr lang="en-US" sz="1100" dirty="0">
                  <a:solidFill>
                    <a:schemeClr val="bg2">
                      <a:lumMod val="25000"/>
                    </a:schemeClr>
                  </a:solidFill>
                </a:rPr>
                <a:t>, </a:t>
              </a:r>
              <a:r>
                <a:rPr lang="en-US" sz="1100" dirty="0" err="1">
                  <a:solidFill>
                    <a:schemeClr val="bg2">
                      <a:lumMod val="25000"/>
                    </a:schemeClr>
                  </a:solidFill>
                </a:rPr>
                <a:t>wisi</a:t>
              </a:r>
              <a:r>
                <a:rPr lang="en-US" sz="1100" dirty="0">
                  <a:solidFill>
                    <a:schemeClr val="bg2">
                      <a:lumMod val="25000"/>
                    </a:schemeClr>
                  </a:solidFill>
                </a:rPr>
                <a:t> integer </a:t>
              </a:r>
              <a:r>
                <a:rPr lang="en-US" sz="1100" dirty="0" err="1">
                  <a:solidFill>
                    <a:schemeClr val="bg2">
                      <a:lumMod val="25000"/>
                    </a:schemeClr>
                  </a:solidFill>
                </a:rPr>
                <a:t>molestie</a:t>
              </a:r>
              <a:r>
                <a:rPr lang="en-US" sz="1100" dirty="0">
                  <a:solidFill>
                    <a:schemeClr val="bg2">
                      <a:lumMod val="25000"/>
                    </a:schemeClr>
                  </a:solidFill>
                </a:rPr>
                <a:t> </a:t>
              </a:r>
              <a:r>
                <a:rPr lang="en-US" sz="1100" dirty="0" err="1">
                  <a:solidFill>
                    <a:schemeClr val="bg2">
                      <a:lumMod val="25000"/>
                    </a:schemeClr>
                  </a:solidFill>
                </a:rPr>
                <a:t>arcu</a:t>
              </a:r>
              <a:r>
                <a:rPr lang="en-US" sz="1100" dirty="0">
                  <a:solidFill>
                    <a:schemeClr val="bg2">
                      <a:lumMod val="25000"/>
                    </a:schemeClr>
                  </a:solidFill>
                </a:rPr>
                <a:t> </a:t>
              </a:r>
              <a:r>
                <a:rPr lang="en-US" sz="1100" dirty="0" err="1">
                  <a:solidFill>
                    <a:schemeClr val="bg2">
                      <a:lumMod val="25000"/>
                    </a:schemeClr>
                  </a:solidFill>
                </a:rPr>
                <a:t>platea</a:t>
              </a:r>
              <a:r>
                <a:rPr lang="en-US" sz="1100" dirty="0">
                  <a:solidFill>
                    <a:schemeClr val="bg2">
                      <a:lumMod val="25000"/>
                    </a:schemeClr>
                  </a:solidFill>
                </a:rPr>
                <a:t>, </a:t>
              </a:r>
              <a:r>
                <a:rPr lang="en-US" sz="1100" dirty="0" err="1">
                  <a:solidFill>
                    <a:schemeClr val="bg2">
                      <a:lumMod val="25000"/>
                    </a:schemeClr>
                  </a:solidFill>
                </a:rPr>
                <a:t>urna</a:t>
              </a:r>
              <a:r>
                <a:rPr lang="en-US" sz="1100" dirty="0">
                  <a:solidFill>
                    <a:schemeClr val="bg2">
                      <a:lumMod val="25000"/>
                    </a:schemeClr>
                  </a:solidFill>
                </a:rPr>
                <a:t> </a:t>
              </a:r>
              <a:r>
                <a:rPr lang="en-US" sz="1100" dirty="0" err="1">
                  <a:solidFill>
                    <a:schemeClr val="bg2">
                      <a:lumMod val="25000"/>
                    </a:schemeClr>
                  </a:solidFill>
                </a:rPr>
                <a:t>ut</a:t>
              </a:r>
              <a:r>
                <a:rPr lang="en-US" sz="1100" dirty="0">
                  <a:solidFill>
                    <a:schemeClr val="bg2">
                      <a:lumMod val="25000"/>
                    </a:schemeClr>
                  </a:solidFill>
                </a:rPr>
                <a:t> in ipsum </a:t>
              </a:r>
              <a:r>
                <a:rPr lang="en-US" sz="1100" dirty="0" err="1">
                  <a:solidFill>
                    <a:schemeClr val="bg2">
                      <a:lumMod val="25000"/>
                    </a:schemeClr>
                  </a:solidFill>
                </a:rPr>
                <a:t>laoreet</a:t>
              </a:r>
              <a:r>
                <a:rPr lang="en-US" sz="1100" dirty="0">
                  <a:solidFill>
                    <a:schemeClr val="bg2">
                      <a:lumMod val="25000"/>
                    </a:schemeClr>
                  </a:solidFill>
                </a:rPr>
                <a:t>. </a:t>
              </a:r>
              <a:br>
                <a:rPr lang="en-US" sz="1100" dirty="0">
                  <a:solidFill>
                    <a:schemeClr val="bg2">
                      <a:lumMod val="25000"/>
                    </a:schemeClr>
                  </a:solidFill>
                </a:rPr>
              </a:br>
              <a:r>
                <a:rPr lang="en-US" sz="1100" dirty="0" err="1">
                  <a:solidFill>
                    <a:schemeClr val="bg2">
                      <a:lumMod val="25000"/>
                    </a:schemeClr>
                  </a:solidFill>
                </a:rPr>
                <a:t>Aenean</a:t>
              </a:r>
              <a:r>
                <a:rPr lang="en-US" sz="1100" dirty="0">
                  <a:solidFill>
                    <a:schemeClr val="bg2">
                      <a:lumMod val="25000"/>
                    </a:schemeClr>
                  </a:solidFill>
                </a:rPr>
                <a:t> </a:t>
              </a:r>
              <a:r>
                <a:rPr lang="en-US" sz="1100" dirty="0" err="1">
                  <a:solidFill>
                    <a:schemeClr val="bg2">
                      <a:lumMod val="25000"/>
                    </a:schemeClr>
                  </a:solidFill>
                </a:rPr>
                <a:t>fusce</a:t>
              </a:r>
              <a:r>
                <a:rPr lang="en-US" sz="1100" dirty="0">
                  <a:solidFill>
                    <a:schemeClr val="bg2">
                      <a:lumMod val="25000"/>
                    </a:schemeClr>
                  </a:solidFill>
                </a:rPr>
                <a:t> </a:t>
              </a:r>
              <a:r>
                <a:rPr lang="en-US" sz="1100" dirty="0" err="1">
                  <a:solidFill>
                    <a:schemeClr val="bg2">
                      <a:lumMod val="25000"/>
                    </a:schemeClr>
                  </a:solidFill>
                </a:rPr>
                <a:t>donec</a:t>
              </a:r>
              <a:r>
                <a:rPr lang="en-US" sz="1100" dirty="0">
                  <a:solidFill>
                    <a:schemeClr val="bg2">
                      <a:lumMod val="25000"/>
                    </a:schemeClr>
                  </a:solidFill>
                </a:rPr>
                <a:t>, </a:t>
              </a:r>
              <a:r>
                <a:rPr lang="en-US" sz="1100" dirty="0" err="1">
                  <a:solidFill>
                    <a:schemeClr val="bg2">
                      <a:lumMod val="25000"/>
                    </a:schemeClr>
                  </a:solidFill>
                </a:rPr>
                <a:t>arcu</a:t>
              </a:r>
              <a:r>
                <a:rPr lang="en-US" sz="1100" dirty="0">
                  <a:solidFill>
                    <a:schemeClr val="bg2">
                      <a:lumMod val="25000"/>
                    </a:schemeClr>
                  </a:solidFill>
                </a:rPr>
                <a:t> </a:t>
              </a:r>
              <a:r>
                <a:rPr lang="en-US" sz="1100" dirty="0" err="1">
                  <a:solidFill>
                    <a:schemeClr val="bg2">
                      <a:lumMod val="25000"/>
                    </a:schemeClr>
                  </a:solidFill>
                </a:rPr>
                <a:t>elit</a:t>
              </a:r>
              <a:r>
                <a:rPr lang="en-US" sz="1100" dirty="0">
                  <a:solidFill>
                    <a:schemeClr val="bg2">
                      <a:lumMod val="25000"/>
                    </a:schemeClr>
                  </a:solidFill>
                </a:rPr>
                <a:t>, </a:t>
              </a:r>
              <a:r>
                <a:rPr lang="en-US" sz="1100" dirty="0" err="1">
                  <a:solidFill>
                    <a:schemeClr val="bg2">
                      <a:lumMod val="25000"/>
                    </a:schemeClr>
                  </a:solidFill>
                </a:rPr>
                <a:t>placerat</a:t>
              </a:r>
              <a:r>
                <a:rPr lang="en-US" sz="1100" dirty="0">
                  <a:solidFill>
                    <a:schemeClr val="bg2">
                      <a:lumMod val="25000"/>
                    </a:schemeClr>
                  </a:solidFill>
                </a:rPr>
                <a:t> </a:t>
              </a:r>
              <a:r>
                <a:rPr lang="en-US" sz="1100" dirty="0" err="1">
                  <a:solidFill>
                    <a:schemeClr val="bg2">
                      <a:lumMod val="25000"/>
                    </a:schemeClr>
                  </a:solidFill>
                </a:rPr>
                <a:t>arcu</a:t>
              </a:r>
              <a:r>
                <a:rPr lang="en-US" sz="1100" dirty="0">
                  <a:solidFill>
                    <a:schemeClr val="bg2">
                      <a:lumMod val="25000"/>
                    </a:schemeClr>
                  </a:solidFill>
                </a:rPr>
                <a:t> </a:t>
              </a:r>
              <a:r>
                <a:rPr lang="en-US" sz="1100" dirty="0" err="1">
                  <a:solidFill>
                    <a:schemeClr val="bg2">
                      <a:lumMod val="25000"/>
                    </a:schemeClr>
                  </a:solidFill>
                </a:rPr>
                <a:t>laoreet</a:t>
              </a:r>
              <a:r>
                <a:rPr lang="en-US" sz="1100" dirty="0">
                  <a:solidFill>
                    <a:schemeClr val="bg2">
                      <a:lumMod val="25000"/>
                    </a:schemeClr>
                  </a:solidFill>
                </a:rPr>
                <a:t>.</a:t>
              </a:r>
              <a:br>
                <a:rPr lang="en-US" sz="1100" dirty="0">
                  <a:solidFill>
                    <a:schemeClr val="bg2">
                      <a:lumMod val="25000"/>
                    </a:schemeClr>
                  </a:solidFill>
                </a:rPr>
              </a:br>
              <a:endParaRPr lang="en-US" sz="1100" dirty="0">
                <a:solidFill>
                  <a:schemeClr val="bg2">
                    <a:lumMod val="25000"/>
                  </a:schemeClr>
                </a:solidFill>
              </a:endParaRPr>
            </a:p>
          </p:txBody>
        </p:sp>
        <p:pic>
          <p:nvPicPr>
            <p:cNvPr id="16" name="Picture 2" descr="http://i.imgur.com/ZGGxVA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4009" y="2229586"/>
              <a:ext cx="655555" cy="80502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618898" y="1749902"/>
              <a:ext cx="4660666" cy="41491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0070C0"/>
                  </a:solidFill>
                </a:rPr>
                <a:t>Header</a:t>
              </a:r>
            </a:p>
          </p:txBody>
        </p:sp>
        <p:grpSp>
          <p:nvGrpSpPr>
            <p:cNvPr id="18" name="Group 17"/>
            <p:cNvGrpSpPr/>
            <p:nvPr/>
          </p:nvGrpSpPr>
          <p:grpSpPr>
            <a:xfrm>
              <a:off x="6528586" y="3565175"/>
              <a:ext cx="4854222" cy="2095976"/>
              <a:chOff x="6680986" y="1582050"/>
              <a:chExt cx="4854222" cy="2095976"/>
            </a:xfrm>
          </p:grpSpPr>
          <p:sp>
            <p:nvSpPr>
              <p:cNvPr id="20" name="Rectangle 19"/>
              <p:cNvSpPr/>
              <p:nvPr/>
            </p:nvSpPr>
            <p:spPr>
              <a:xfrm>
                <a:off x="6680986" y="1582050"/>
                <a:ext cx="4854222" cy="209597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0070C0"/>
                    </a:solidFill>
                  </a:rPr>
                  <a:t>Article</a:t>
                </a:r>
              </a:p>
            </p:txBody>
          </p:sp>
          <p:sp>
            <p:nvSpPr>
              <p:cNvPr id="21" name="Rectangle 20"/>
              <p:cNvSpPr/>
              <p:nvPr/>
            </p:nvSpPr>
            <p:spPr>
              <a:xfrm>
                <a:off x="6771298" y="2389888"/>
                <a:ext cx="4660666" cy="115616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bg2">
                        <a:lumMod val="25000"/>
                      </a:schemeClr>
                    </a:solidFill>
                  </a:rPr>
                  <a:t>Lorem ipsum dolor sit </a:t>
                </a:r>
                <a:r>
                  <a:rPr lang="en-US" sz="1100" dirty="0" err="1">
                    <a:solidFill>
                      <a:schemeClr val="bg2">
                        <a:lumMod val="25000"/>
                      </a:schemeClr>
                    </a:solidFill>
                  </a:rPr>
                  <a:t>amet</a:t>
                </a:r>
                <a:r>
                  <a:rPr lang="en-US" sz="1100" dirty="0">
                    <a:solidFill>
                      <a:schemeClr val="bg2">
                        <a:lumMod val="25000"/>
                      </a:schemeClr>
                    </a:solidFill>
                  </a:rPr>
                  <a:t>, gravida </a:t>
                </a:r>
                <a:r>
                  <a:rPr lang="en-US" sz="1100" dirty="0" err="1">
                    <a:solidFill>
                      <a:schemeClr val="bg2">
                        <a:lumMod val="25000"/>
                      </a:schemeClr>
                    </a:solidFill>
                  </a:rPr>
                  <a:t>facilisi</a:t>
                </a:r>
                <a:r>
                  <a:rPr lang="en-US" sz="1100" dirty="0">
                    <a:solidFill>
                      <a:schemeClr val="bg2">
                        <a:lumMod val="25000"/>
                      </a:schemeClr>
                    </a:solidFill>
                  </a:rPr>
                  <a:t> </a:t>
                </a:r>
                <a:r>
                  <a:rPr lang="en-US" sz="1100" dirty="0" err="1">
                    <a:solidFill>
                      <a:schemeClr val="bg2">
                        <a:lumMod val="25000"/>
                      </a:schemeClr>
                    </a:solidFill>
                  </a:rPr>
                  <a:t>orci</a:t>
                </a:r>
                <a:r>
                  <a:rPr lang="en-US" sz="1100" dirty="0">
                    <a:solidFill>
                      <a:schemeClr val="bg2">
                        <a:lumMod val="25000"/>
                      </a:schemeClr>
                    </a:solidFill>
                  </a:rPr>
                  <a:t> </a:t>
                </a:r>
                <a:r>
                  <a:rPr lang="en-US" sz="1100" dirty="0" err="1">
                    <a:solidFill>
                      <a:schemeClr val="bg2">
                        <a:lumMod val="25000"/>
                      </a:schemeClr>
                    </a:solidFill>
                  </a:rPr>
                  <a:t>nulla</a:t>
                </a:r>
                <a:r>
                  <a:rPr lang="en-US" sz="1100" dirty="0">
                    <a:solidFill>
                      <a:schemeClr val="bg2">
                        <a:lumMod val="25000"/>
                      </a:schemeClr>
                    </a:solidFill>
                  </a:rPr>
                  <a:t>. </a:t>
                </a:r>
                <a:r>
                  <a:rPr lang="en-US" sz="1100" dirty="0" err="1">
                    <a:solidFill>
                      <a:schemeClr val="bg2">
                        <a:lumMod val="25000"/>
                      </a:schemeClr>
                    </a:solidFill>
                  </a:rPr>
                  <a:t>Erat</a:t>
                </a:r>
                <a:r>
                  <a:rPr lang="en-US" sz="1100" dirty="0">
                    <a:solidFill>
                      <a:schemeClr val="bg2">
                        <a:lumMod val="25000"/>
                      </a:schemeClr>
                    </a:solidFill>
                  </a:rPr>
                  <a:t> dolor, </a:t>
                </a:r>
                <a:br>
                  <a:rPr lang="en-US" sz="1100" dirty="0">
                    <a:solidFill>
                      <a:schemeClr val="bg2">
                        <a:lumMod val="25000"/>
                      </a:schemeClr>
                    </a:solidFill>
                  </a:rPr>
                </a:br>
                <a:r>
                  <a:rPr lang="en-US" sz="1100" dirty="0" err="1">
                    <a:solidFill>
                      <a:schemeClr val="bg2">
                        <a:lumMod val="25000"/>
                      </a:schemeClr>
                    </a:solidFill>
                  </a:rPr>
                  <a:t>sagittis</a:t>
                </a:r>
                <a:r>
                  <a:rPr lang="en-US" sz="1100" dirty="0">
                    <a:solidFill>
                      <a:schemeClr val="bg2">
                        <a:lumMod val="25000"/>
                      </a:schemeClr>
                    </a:solidFill>
                  </a:rPr>
                  <a:t> </a:t>
                </a:r>
                <a:r>
                  <a:rPr lang="en-US" sz="1100" dirty="0" err="1">
                    <a:solidFill>
                      <a:schemeClr val="bg2">
                        <a:lumMod val="25000"/>
                      </a:schemeClr>
                    </a:solidFill>
                  </a:rPr>
                  <a:t>blandit</a:t>
                </a:r>
                <a:r>
                  <a:rPr lang="en-US" sz="1100" dirty="0">
                    <a:solidFill>
                      <a:schemeClr val="bg2">
                        <a:lumMod val="25000"/>
                      </a:schemeClr>
                    </a:solidFill>
                  </a:rPr>
                  <a:t>, </a:t>
                </a:r>
                <a:r>
                  <a:rPr lang="en-US" sz="1100" dirty="0" err="1">
                    <a:solidFill>
                      <a:schemeClr val="bg2">
                        <a:lumMod val="25000"/>
                      </a:schemeClr>
                    </a:solidFill>
                  </a:rPr>
                  <a:t>maecenas</a:t>
                </a:r>
                <a:r>
                  <a:rPr lang="en-US" sz="1100" dirty="0">
                    <a:solidFill>
                      <a:schemeClr val="bg2">
                        <a:lumMod val="25000"/>
                      </a:schemeClr>
                    </a:solidFill>
                  </a:rPr>
                  <a:t> </a:t>
                </a:r>
                <a:r>
                  <a:rPr lang="en-US" sz="1100" dirty="0" err="1">
                    <a:solidFill>
                      <a:schemeClr val="bg2">
                        <a:lumMod val="25000"/>
                      </a:schemeClr>
                    </a:solidFill>
                  </a:rPr>
                  <a:t>quis</a:t>
                </a:r>
                <a:r>
                  <a:rPr lang="en-US" sz="1100" dirty="0">
                    <a:solidFill>
                      <a:schemeClr val="bg2">
                        <a:lumMod val="25000"/>
                      </a:schemeClr>
                    </a:solidFill>
                  </a:rPr>
                  <a:t> mi </a:t>
                </a:r>
                <a:r>
                  <a:rPr lang="en-US" sz="1100" dirty="0" err="1">
                    <a:solidFill>
                      <a:schemeClr val="bg2">
                        <a:lumMod val="25000"/>
                      </a:schemeClr>
                    </a:solidFill>
                  </a:rPr>
                  <a:t>suscipit</a:t>
                </a:r>
                <a:r>
                  <a:rPr lang="en-US" sz="1100" dirty="0">
                    <a:solidFill>
                      <a:schemeClr val="bg2">
                        <a:lumMod val="25000"/>
                      </a:schemeClr>
                    </a:solidFill>
                  </a:rPr>
                  <a:t>, </a:t>
                </a:r>
                <a:r>
                  <a:rPr lang="en-US" sz="1100" dirty="0" err="1">
                    <a:solidFill>
                      <a:schemeClr val="bg2">
                        <a:lumMod val="25000"/>
                      </a:schemeClr>
                    </a:solidFill>
                  </a:rPr>
                  <a:t>risus</a:t>
                </a:r>
                <a:r>
                  <a:rPr lang="en-US" sz="1100" dirty="0">
                    <a:solidFill>
                      <a:schemeClr val="bg2">
                        <a:lumMod val="25000"/>
                      </a:schemeClr>
                    </a:solidFill>
                  </a:rPr>
                  <a:t> </a:t>
                </a:r>
                <a:r>
                  <a:rPr lang="en-US" sz="1100" dirty="0" err="1">
                    <a:solidFill>
                      <a:schemeClr val="bg2">
                        <a:lumMod val="25000"/>
                      </a:schemeClr>
                    </a:solidFill>
                  </a:rPr>
                  <a:t>enim</a:t>
                </a:r>
                <a:r>
                  <a:rPr lang="en-US" sz="1100" dirty="0">
                    <a:solidFill>
                      <a:schemeClr val="bg2">
                        <a:lumMod val="25000"/>
                      </a:schemeClr>
                    </a:solidFill>
                  </a:rPr>
                  <a:t> </a:t>
                </a:r>
                <a:r>
                  <a:rPr lang="en-US" sz="1100" dirty="0" err="1">
                    <a:solidFill>
                      <a:schemeClr val="bg2">
                        <a:lumMod val="25000"/>
                      </a:schemeClr>
                    </a:solidFill>
                  </a:rPr>
                  <a:t>tincidunt</a:t>
                </a:r>
                <a:r>
                  <a:rPr lang="en-US" sz="1100" dirty="0">
                    <a:solidFill>
                      <a:schemeClr val="bg2">
                        <a:lumMod val="25000"/>
                      </a:schemeClr>
                    </a:solidFill>
                  </a:rPr>
                  <a:t> </a:t>
                </a:r>
                <a:r>
                  <a:rPr lang="en-US" sz="1100" dirty="0" err="1">
                    <a:solidFill>
                      <a:schemeClr val="bg2">
                        <a:lumMod val="25000"/>
                      </a:schemeClr>
                    </a:solidFill>
                  </a:rPr>
                  <a:t>erat</a:t>
                </a:r>
                <a:r>
                  <a:rPr lang="en-US" sz="1100" dirty="0">
                    <a:solidFill>
                      <a:schemeClr val="bg2">
                        <a:lumMod val="25000"/>
                      </a:schemeClr>
                    </a:solidFill>
                  </a:rPr>
                  <a:t>. </a:t>
                </a:r>
                <a:br>
                  <a:rPr lang="en-US" sz="1100" dirty="0">
                    <a:solidFill>
                      <a:schemeClr val="bg2">
                        <a:lumMod val="25000"/>
                      </a:schemeClr>
                    </a:solidFill>
                  </a:rPr>
                </a:br>
                <a:r>
                  <a:rPr lang="en-US" sz="1100" dirty="0" err="1">
                    <a:solidFill>
                      <a:schemeClr val="bg2">
                        <a:lumMod val="25000"/>
                      </a:schemeClr>
                    </a:solidFill>
                  </a:rPr>
                  <a:t>Eu</a:t>
                </a:r>
                <a:r>
                  <a:rPr lang="en-US" sz="1100" dirty="0">
                    <a:solidFill>
                      <a:schemeClr val="bg2">
                        <a:lumMod val="25000"/>
                      </a:schemeClr>
                    </a:solidFill>
                  </a:rPr>
                  <a:t> </a:t>
                </a:r>
                <a:r>
                  <a:rPr lang="en-US" sz="1100" dirty="0" err="1">
                    <a:solidFill>
                      <a:schemeClr val="bg2">
                        <a:lumMod val="25000"/>
                      </a:schemeClr>
                    </a:solidFill>
                  </a:rPr>
                  <a:t>justo</a:t>
                </a:r>
                <a:r>
                  <a:rPr lang="en-US" sz="1100" dirty="0">
                    <a:solidFill>
                      <a:schemeClr val="bg2">
                        <a:lumMod val="25000"/>
                      </a:schemeClr>
                    </a:solidFill>
                  </a:rPr>
                  <a:t>, </a:t>
                </a:r>
                <a:r>
                  <a:rPr lang="en-US" sz="1100" dirty="0" err="1">
                    <a:solidFill>
                      <a:schemeClr val="bg2">
                        <a:lumMod val="25000"/>
                      </a:schemeClr>
                    </a:solidFill>
                  </a:rPr>
                  <a:t>senectus</a:t>
                </a:r>
                <a:r>
                  <a:rPr lang="en-US" sz="1100" dirty="0">
                    <a:solidFill>
                      <a:schemeClr val="bg2">
                        <a:lumMod val="25000"/>
                      </a:schemeClr>
                    </a:solidFill>
                  </a:rPr>
                  <a:t> </a:t>
                </a:r>
                <a:r>
                  <a:rPr lang="en-US" sz="1100" dirty="0" err="1">
                    <a:solidFill>
                      <a:schemeClr val="bg2">
                        <a:lumMod val="25000"/>
                      </a:schemeClr>
                    </a:solidFill>
                  </a:rPr>
                  <a:t>ut</a:t>
                </a:r>
                <a:r>
                  <a:rPr lang="en-US" sz="1100" dirty="0">
                    <a:solidFill>
                      <a:schemeClr val="bg2">
                        <a:lumMod val="25000"/>
                      </a:schemeClr>
                    </a:solidFill>
                  </a:rPr>
                  <a:t> </a:t>
                </a:r>
                <a:r>
                  <a:rPr lang="en-US" sz="1100" dirty="0" err="1">
                    <a:solidFill>
                      <a:schemeClr val="bg2">
                        <a:lumMod val="25000"/>
                      </a:schemeClr>
                    </a:solidFill>
                  </a:rPr>
                  <a:t>mattis</a:t>
                </a:r>
                <a:r>
                  <a:rPr lang="en-US" sz="1100" dirty="0">
                    <a:solidFill>
                      <a:schemeClr val="bg2">
                        <a:lumMod val="25000"/>
                      </a:schemeClr>
                    </a:solidFill>
                  </a:rPr>
                  <a:t> </a:t>
                </a:r>
                <a:r>
                  <a:rPr lang="en-US" sz="1100" dirty="0" err="1">
                    <a:solidFill>
                      <a:schemeClr val="bg2">
                        <a:lumMod val="25000"/>
                      </a:schemeClr>
                    </a:solidFill>
                  </a:rPr>
                  <a:t>laoreet</a:t>
                </a:r>
                <a:r>
                  <a:rPr lang="en-US" sz="1100" dirty="0">
                    <a:solidFill>
                      <a:schemeClr val="bg2">
                        <a:lumMod val="25000"/>
                      </a:schemeClr>
                    </a:solidFill>
                  </a:rPr>
                  <a:t> et. </a:t>
                </a:r>
                <a:r>
                  <a:rPr lang="en-US" sz="1100" dirty="0" err="1">
                    <a:solidFill>
                      <a:schemeClr val="bg2">
                        <a:lumMod val="25000"/>
                      </a:schemeClr>
                    </a:solidFill>
                  </a:rPr>
                  <a:t>Nec</a:t>
                </a:r>
                <a:r>
                  <a:rPr lang="en-US" sz="1100" dirty="0">
                    <a:solidFill>
                      <a:schemeClr val="bg2">
                        <a:lumMod val="25000"/>
                      </a:schemeClr>
                    </a:solidFill>
                  </a:rPr>
                  <a:t> </a:t>
                </a:r>
                <a:r>
                  <a:rPr lang="en-US" sz="1100" dirty="0" err="1">
                    <a:solidFill>
                      <a:schemeClr val="bg2">
                        <a:lumMod val="25000"/>
                      </a:schemeClr>
                    </a:solidFill>
                  </a:rPr>
                  <a:t>ultricies</a:t>
                </a:r>
                <a:r>
                  <a:rPr lang="en-US" sz="1100" dirty="0">
                    <a:solidFill>
                      <a:schemeClr val="bg2">
                        <a:lumMod val="25000"/>
                      </a:schemeClr>
                    </a:solidFill>
                  </a:rPr>
                  <a:t> </a:t>
                </a:r>
                <a:r>
                  <a:rPr lang="en-US" sz="1100" dirty="0" err="1">
                    <a:solidFill>
                      <a:schemeClr val="bg2">
                        <a:lumMod val="25000"/>
                      </a:schemeClr>
                    </a:solidFill>
                  </a:rPr>
                  <a:t>ultrices</a:t>
                </a:r>
                <a:r>
                  <a:rPr lang="en-US" sz="1100" dirty="0">
                    <a:solidFill>
                      <a:schemeClr val="bg2">
                        <a:lumMod val="25000"/>
                      </a:schemeClr>
                    </a:solidFill>
                  </a:rPr>
                  <a:t> </a:t>
                </a:r>
                <a:r>
                  <a:rPr lang="en-US" sz="1100" dirty="0" err="1">
                    <a:solidFill>
                      <a:schemeClr val="bg2">
                        <a:lumMod val="25000"/>
                      </a:schemeClr>
                    </a:solidFill>
                  </a:rPr>
                  <a:t>iaculis</a:t>
                </a:r>
                <a:r>
                  <a:rPr lang="en-US" sz="1100" dirty="0">
                    <a:solidFill>
                      <a:schemeClr val="bg2">
                        <a:lumMod val="25000"/>
                      </a:schemeClr>
                    </a:solidFill>
                  </a:rPr>
                  <a:t> </a:t>
                </a:r>
                <a:br>
                  <a:rPr lang="en-US" sz="1100" dirty="0">
                    <a:solidFill>
                      <a:schemeClr val="bg2">
                        <a:lumMod val="25000"/>
                      </a:schemeClr>
                    </a:solidFill>
                  </a:rPr>
                </a:br>
                <a:r>
                  <a:rPr lang="en-US" sz="1100" dirty="0">
                    <a:solidFill>
                      <a:srgbClr val="0070C0"/>
                    </a:solidFill>
                  </a:rPr>
                  <a:t>non </a:t>
                </a:r>
                <a:r>
                  <a:rPr lang="en-US" sz="1100" dirty="0" err="1">
                    <a:solidFill>
                      <a:srgbClr val="0070C0"/>
                    </a:solidFill>
                  </a:rPr>
                  <a:t>asperiores</a:t>
                </a:r>
                <a:r>
                  <a:rPr lang="en-US" sz="1100" dirty="0">
                    <a:solidFill>
                      <a:srgbClr val="0070C0"/>
                    </a:solidFill>
                  </a:rPr>
                  <a:t> </a:t>
                </a:r>
                <a:r>
                  <a:rPr lang="en-US" sz="1100" dirty="0" err="1">
                    <a:solidFill>
                      <a:schemeClr val="bg2">
                        <a:lumMod val="25000"/>
                      </a:schemeClr>
                    </a:solidFill>
                  </a:rPr>
                  <a:t>urna</a:t>
                </a:r>
                <a:r>
                  <a:rPr lang="en-US" sz="1100" dirty="0">
                    <a:solidFill>
                      <a:schemeClr val="bg2">
                        <a:lumMod val="25000"/>
                      </a:schemeClr>
                    </a:solidFill>
                  </a:rPr>
                  <a:t>, </a:t>
                </a:r>
                <a:r>
                  <a:rPr lang="en-US" sz="1100" dirty="0" err="1">
                    <a:solidFill>
                      <a:schemeClr val="bg2">
                        <a:lumMod val="25000"/>
                      </a:schemeClr>
                    </a:solidFill>
                  </a:rPr>
                  <a:t>nec</a:t>
                </a:r>
                <a:r>
                  <a:rPr lang="en-US" sz="1100" dirty="0">
                    <a:solidFill>
                      <a:schemeClr val="bg2">
                        <a:lumMod val="25000"/>
                      </a:schemeClr>
                    </a:solidFill>
                  </a:rPr>
                  <a:t> </a:t>
                </a:r>
                <a:r>
                  <a:rPr lang="en-US" sz="1100" dirty="0" err="1">
                    <a:solidFill>
                      <a:schemeClr val="bg2">
                        <a:lumMod val="25000"/>
                      </a:schemeClr>
                    </a:solidFill>
                  </a:rPr>
                  <a:t>ut</a:t>
                </a:r>
                <a:r>
                  <a:rPr lang="en-US" sz="1100" dirty="0">
                    <a:solidFill>
                      <a:schemeClr val="bg2">
                        <a:lumMod val="25000"/>
                      </a:schemeClr>
                    </a:solidFill>
                  </a:rPr>
                  <a:t> dolor </a:t>
                </a:r>
                <a:r>
                  <a:rPr lang="en-US" sz="1100" dirty="0" err="1">
                    <a:solidFill>
                      <a:schemeClr val="bg2">
                        <a:lumMod val="25000"/>
                      </a:schemeClr>
                    </a:solidFill>
                  </a:rPr>
                  <a:t>dignissim</a:t>
                </a:r>
                <a:r>
                  <a:rPr lang="en-US" sz="1100" dirty="0">
                    <a:solidFill>
                      <a:schemeClr val="bg2">
                        <a:lumMod val="25000"/>
                      </a:schemeClr>
                    </a:solidFill>
                  </a:rPr>
                  <a:t>, </a:t>
                </a:r>
                <a:r>
                  <a:rPr lang="en-US" sz="1100" dirty="0" err="1">
                    <a:solidFill>
                      <a:schemeClr val="bg2">
                        <a:lumMod val="25000"/>
                      </a:schemeClr>
                    </a:solidFill>
                  </a:rPr>
                  <a:t>sodales</a:t>
                </a:r>
                <a:r>
                  <a:rPr lang="en-US" sz="1100" dirty="0">
                    <a:solidFill>
                      <a:schemeClr val="bg2">
                        <a:lumMod val="25000"/>
                      </a:schemeClr>
                    </a:solidFill>
                  </a:rPr>
                  <a:t> </a:t>
                </a:r>
                <a:r>
                  <a:rPr lang="en-US" sz="1100" dirty="0" err="1">
                    <a:solidFill>
                      <a:schemeClr val="bg2">
                        <a:lumMod val="25000"/>
                      </a:schemeClr>
                    </a:solidFill>
                  </a:rPr>
                  <a:t>purus</a:t>
                </a:r>
                <a:r>
                  <a:rPr lang="en-US" sz="1100" dirty="0">
                    <a:solidFill>
                      <a:schemeClr val="bg2">
                        <a:lumMod val="25000"/>
                      </a:schemeClr>
                    </a:solidFill>
                  </a:rPr>
                  <a:t> </a:t>
                </a:r>
                <a:r>
                  <a:rPr lang="en-US" sz="1100" dirty="0" err="1">
                    <a:solidFill>
                      <a:schemeClr val="bg2">
                        <a:lumMod val="25000"/>
                      </a:schemeClr>
                    </a:solidFill>
                  </a:rPr>
                  <a:t>pretium</a:t>
                </a:r>
                <a:r>
                  <a:rPr lang="en-US" sz="1100" dirty="0">
                    <a:solidFill>
                      <a:schemeClr val="bg2">
                        <a:lumMod val="25000"/>
                      </a:schemeClr>
                    </a:solidFill>
                  </a:rPr>
                  <a:t> </a:t>
                </a:r>
                <a:br>
                  <a:rPr lang="en-US" sz="1100" dirty="0">
                    <a:solidFill>
                      <a:schemeClr val="bg2">
                        <a:lumMod val="25000"/>
                      </a:schemeClr>
                    </a:solidFill>
                  </a:rPr>
                </a:br>
                <a:r>
                  <a:rPr lang="en-US" sz="1100" dirty="0" err="1">
                    <a:solidFill>
                      <a:schemeClr val="bg2">
                        <a:lumMod val="25000"/>
                      </a:schemeClr>
                    </a:solidFill>
                  </a:rPr>
                  <a:t>eget</a:t>
                </a:r>
                <a:r>
                  <a:rPr lang="en-US" sz="1100" dirty="0">
                    <a:solidFill>
                      <a:schemeClr val="bg2">
                        <a:lumMod val="25000"/>
                      </a:schemeClr>
                    </a:solidFill>
                  </a:rPr>
                  <a:t>, </a:t>
                </a:r>
                <a:r>
                  <a:rPr lang="en-US" sz="1100" dirty="0" err="1">
                    <a:solidFill>
                      <a:schemeClr val="bg2">
                        <a:lumMod val="25000"/>
                      </a:schemeClr>
                    </a:solidFill>
                  </a:rPr>
                  <a:t>wisi</a:t>
                </a:r>
                <a:r>
                  <a:rPr lang="en-US" sz="1100" dirty="0">
                    <a:solidFill>
                      <a:schemeClr val="bg2">
                        <a:lumMod val="25000"/>
                      </a:schemeClr>
                    </a:solidFill>
                  </a:rPr>
                  <a:t> integer </a:t>
                </a:r>
                <a:r>
                  <a:rPr lang="en-US" sz="1100" dirty="0" err="1">
                    <a:solidFill>
                      <a:schemeClr val="bg2">
                        <a:lumMod val="25000"/>
                      </a:schemeClr>
                    </a:solidFill>
                  </a:rPr>
                  <a:t>molestie</a:t>
                </a:r>
                <a:r>
                  <a:rPr lang="en-US" sz="1100" dirty="0">
                    <a:solidFill>
                      <a:schemeClr val="bg2">
                        <a:lumMod val="25000"/>
                      </a:schemeClr>
                    </a:solidFill>
                  </a:rPr>
                  <a:t> </a:t>
                </a:r>
                <a:r>
                  <a:rPr lang="en-US" sz="1100" dirty="0" err="1">
                    <a:solidFill>
                      <a:schemeClr val="bg2">
                        <a:lumMod val="25000"/>
                      </a:schemeClr>
                    </a:solidFill>
                  </a:rPr>
                  <a:t>arcu</a:t>
                </a:r>
                <a:r>
                  <a:rPr lang="en-US" sz="1100" dirty="0">
                    <a:solidFill>
                      <a:schemeClr val="bg2">
                        <a:lumMod val="25000"/>
                      </a:schemeClr>
                    </a:solidFill>
                  </a:rPr>
                  <a:t> </a:t>
                </a:r>
                <a:r>
                  <a:rPr lang="en-US" sz="1100" dirty="0" err="1">
                    <a:solidFill>
                      <a:schemeClr val="bg2">
                        <a:lumMod val="25000"/>
                      </a:schemeClr>
                    </a:solidFill>
                  </a:rPr>
                  <a:t>platea</a:t>
                </a:r>
                <a:r>
                  <a:rPr lang="en-US" sz="1100" dirty="0">
                    <a:solidFill>
                      <a:schemeClr val="bg2">
                        <a:lumMod val="25000"/>
                      </a:schemeClr>
                    </a:solidFill>
                  </a:rPr>
                  <a:t>, </a:t>
                </a:r>
                <a:r>
                  <a:rPr lang="en-US" sz="1100" dirty="0" err="1">
                    <a:solidFill>
                      <a:schemeClr val="bg2">
                        <a:lumMod val="25000"/>
                      </a:schemeClr>
                    </a:solidFill>
                  </a:rPr>
                  <a:t>urna</a:t>
                </a:r>
                <a:r>
                  <a:rPr lang="en-US" sz="1100" dirty="0">
                    <a:solidFill>
                      <a:schemeClr val="bg2">
                        <a:lumMod val="25000"/>
                      </a:schemeClr>
                    </a:solidFill>
                  </a:rPr>
                  <a:t> </a:t>
                </a:r>
                <a:r>
                  <a:rPr lang="en-US" sz="1100" dirty="0" err="1">
                    <a:solidFill>
                      <a:schemeClr val="bg2">
                        <a:lumMod val="25000"/>
                      </a:schemeClr>
                    </a:solidFill>
                  </a:rPr>
                  <a:t>ut</a:t>
                </a:r>
                <a:r>
                  <a:rPr lang="en-US" sz="1100" dirty="0">
                    <a:solidFill>
                      <a:schemeClr val="bg2">
                        <a:lumMod val="25000"/>
                      </a:schemeClr>
                    </a:solidFill>
                  </a:rPr>
                  <a:t> in ipsum </a:t>
                </a:r>
                <a:r>
                  <a:rPr lang="en-US" sz="1100" dirty="0" err="1">
                    <a:solidFill>
                      <a:schemeClr val="bg2">
                        <a:lumMod val="25000"/>
                      </a:schemeClr>
                    </a:solidFill>
                  </a:rPr>
                  <a:t>laoreet</a:t>
                </a:r>
                <a:r>
                  <a:rPr lang="en-US" sz="1100" dirty="0">
                    <a:solidFill>
                      <a:schemeClr val="bg2">
                        <a:lumMod val="25000"/>
                      </a:schemeClr>
                    </a:solidFill>
                  </a:rPr>
                  <a:t>. </a:t>
                </a:r>
                <a:br>
                  <a:rPr lang="en-US" sz="1100" dirty="0">
                    <a:solidFill>
                      <a:schemeClr val="bg2">
                        <a:lumMod val="25000"/>
                      </a:schemeClr>
                    </a:solidFill>
                  </a:rPr>
                </a:br>
                <a:r>
                  <a:rPr lang="en-US" sz="1100" dirty="0" err="1">
                    <a:solidFill>
                      <a:schemeClr val="bg2">
                        <a:lumMod val="25000"/>
                      </a:schemeClr>
                    </a:solidFill>
                  </a:rPr>
                  <a:t>Aenean</a:t>
                </a:r>
                <a:r>
                  <a:rPr lang="en-US" sz="1100" dirty="0">
                    <a:solidFill>
                      <a:schemeClr val="bg2">
                        <a:lumMod val="25000"/>
                      </a:schemeClr>
                    </a:solidFill>
                  </a:rPr>
                  <a:t> </a:t>
                </a:r>
                <a:r>
                  <a:rPr lang="en-US" sz="1100" dirty="0" err="1">
                    <a:solidFill>
                      <a:schemeClr val="bg2">
                        <a:lumMod val="25000"/>
                      </a:schemeClr>
                    </a:solidFill>
                  </a:rPr>
                  <a:t>fusce</a:t>
                </a:r>
                <a:r>
                  <a:rPr lang="en-US" sz="1100" dirty="0">
                    <a:solidFill>
                      <a:schemeClr val="bg2">
                        <a:lumMod val="25000"/>
                      </a:schemeClr>
                    </a:solidFill>
                  </a:rPr>
                  <a:t> </a:t>
                </a:r>
                <a:r>
                  <a:rPr lang="en-US" sz="1100" dirty="0" err="1">
                    <a:solidFill>
                      <a:schemeClr val="bg2">
                        <a:lumMod val="25000"/>
                      </a:schemeClr>
                    </a:solidFill>
                  </a:rPr>
                  <a:t>donec</a:t>
                </a:r>
                <a:r>
                  <a:rPr lang="en-US" sz="1100" dirty="0">
                    <a:solidFill>
                      <a:schemeClr val="bg2">
                        <a:lumMod val="25000"/>
                      </a:schemeClr>
                    </a:solidFill>
                  </a:rPr>
                  <a:t>, </a:t>
                </a:r>
                <a:r>
                  <a:rPr lang="en-US" sz="1100" dirty="0" err="1">
                    <a:solidFill>
                      <a:schemeClr val="bg2">
                        <a:lumMod val="25000"/>
                      </a:schemeClr>
                    </a:solidFill>
                  </a:rPr>
                  <a:t>arcu</a:t>
                </a:r>
                <a:r>
                  <a:rPr lang="en-US" sz="1100" dirty="0">
                    <a:solidFill>
                      <a:schemeClr val="bg2">
                        <a:lumMod val="25000"/>
                      </a:schemeClr>
                    </a:solidFill>
                  </a:rPr>
                  <a:t> </a:t>
                </a:r>
                <a:r>
                  <a:rPr lang="en-US" sz="1100" dirty="0" err="1">
                    <a:solidFill>
                      <a:schemeClr val="bg2">
                        <a:lumMod val="25000"/>
                      </a:schemeClr>
                    </a:solidFill>
                  </a:rPr>
                  <a:t>elit</a:t>
                </a:r>
                <a:r>
                  <a:rPr lang="en-US" sz="1100" dirty="0">
                    <a:solidFill>
                      <a:schemeClr val="bg2">
                        <a:lumMod val="25000"/>
                      </a:schemeClr>
                    </a:solidFill>
                  </a:rPr>
                  <a:t>, </a:t>
                </a:r>
                <a:r>
                  <a:rPr lang="en-US" sz="1100" dirty="0" err="1">
                    <a:solidFill>
                      <a:schemeClr val="bg2">
                        <a:lumMod val="25000"/>
                      </a:schemeClr>
                    </a:solidFill>
                  </a:rPr>
                  <a:t>placerat</a:t>
                </a:r>
                <a:r>
                  <a:rPr lang="en-US" sz="1100" dirty="0">
                    <a:solidFill>
                      <a:schemeClr val="bg2">
                        <a:lumMod val="25000"/>
                      </a:schemeClr>
                    </a:solidFill>
                  </a:rPr>
                  <a:t> </a:t>
                </a:r>
                <a:r>
                  <a:rPr lang="en-US" sz="1100" dirty="0" err="1">
                    <a:solidFill>
                      <a:schemeClr val="bg2">
                        <a:lumMod val="25000"/>
                      </a:schemeClr>
                    </a:solidFill>
                  </a:rPr>
                  <a:t>arcu</a:t>
                </a:r>
                <a:r>
                  <a:rPr lang="en-US" sz="1100" dirty="0">
                    <a:solidFill>
                      <a:schemeClr val="bg2">
                        <a:lumMod val="25000"/>
                      </a:schemeClr>
                    </a:solidFill>
                  </a:rPr>
                  <a:t> </a:t>
                </a:r>
                <a:r>
                  <a:rPr lang="en-US" sz="1100" dirty="0" err="1">
                    <a:solidFill>
                      <a:schemeClr val="bg2">
                        <a:lumMod val="25000"/>
                      </a:schemeClr>
                    </a:solidFill>
                  </a:rPr>
                  <a:t>laoreet</a:t>
                </a:r>
                <a:r>
                  <a:rPr lang="en-US" sz="1100" dirty="0">
                    <a:solidFill>
                      <a:schemeClr val="bg2">
                        <a:lumMod val="25000"/>
                      </a:schemeClr>
                    </a:solidFill>
                  </a:rPr>
                  <a:t>.</a:t>
                </a:r>
                <a:br>
                  <a:rPr lang="en-US" sz="1100" dirty="0">
                    <a:solidFill>
                      <a:schemeClr val="bg2">
                        <a:lumMod val="25000"/>
                      </a:schemeClr>
                    </a:solidFill>
                  </a:rPr>
                </a:br>
                <a:endParaRPr lang="en-US" sz="1100" dirty="0">
                  <a:solidFill>
                    <a:schemeClr val="bg2">
                      <a:lumMod val="25000"/>
                    </a:schemeClr>
                  </a:solidFill>
                </a:endParaRPr>
              </a:p>
            </p:txBody>
          </p:sp>
          <p:sp>
            <p:nvSpPr>
              <p:cNvPr id="22" name="Rectangle 21"/>
              <p:cNvSpPr/>
              <p:nvPr/>
            </p:nvSpPr>
            <p:spPr>
              <a:xfrm>
                <a:off x="6771298" y="1902302"/>
                <a:ext cx="4660666" cy="41491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0070C0"/>
                    </a:solidFill>
                  </a:rPr>
                  <a:t>Header</a:t>
                </a:r>
              </a:p>
            </p:txBody>
          </p:sp>
        </p:grpSp>
        <p:pic>
          <p:nvPicPr>
            <p:cNvPr id="19" name="Picture 2" descr="http://freevectorlogo.net/wp-content/uploads/2013/06/world-of-warcraft-horde-vector-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37367" y="4340852"/>
              <a:ext cx="1228837" cy="12288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2198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a:t>
            </a:r>
          </a:p>
        </p:txBody>
      </p:sp>
      <p:sp>
        <p:nvSpPr>
          <p:cNvPr id="3" name="Content Placeholder 2"/>
          <p:cNvSpPr>
            <a:spLocks noGrp="1"/>
          </p:cNvSpPr>
          <p:nvPr>
            <p:ph idx="1"/>
          </p:nvPr>
        </p:nvSpPr>
        <p:spPr>
          <a:xfrm>
            <a:off x="838200" y="1690688"/>
            <a:ext cx="10515600" cy="4351338"/>
          </a:xfrm>
        </p:spPr>
        <p:txBody>
          <a:bodyPr/>
          <a:lstStyle/>
          <a:p>
            <a:pPr marL="0" indent="0">
              <a:spcAft>
                <a:spcPts val="1200"/>
              </a:spcAft>
              <a:buNone/>
            </a:pPr>
            <a:r>
              <a:rPr lang="en-US" dirty="0"/>
              <a:t>The &lt;aside&gt; element defines some content aside from the content it is placed in (like a sidebar)</a:t>
            </a:r>
          </a:p>
          <a:p>
            <a:pPr marL="0" indent="0">
              <a:spcAft>
                <a:spcPts val="1200"/>
              </a:spcAft>
              <a:buNone/>
            </a:pPr>
            <a:r>
              <a:rPr lang="en-US" dirty="0"/>
              <a:t>The aside content should be related to the surrounding content</a:t>
            </a:r>
          </a:p>
          <a:p>
            <a:endParaRPr lang="en-US" dirty="0"/>
          </a:p>
        </p:txBody>
      </p:sp>
    </p:spTree>
    <p:extLst>
      <p:ext uri="{BB962C8B-B14F-4D97-AF65-F5344CB8AC3E}">
        <p14:creationId xmlns:p14="http://schemas.microsoft.com/office/powerpoint/2010/main" val="291348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a:t>
            </a:r>
          </a:p>
        </p:txBody>
      </p:sp>
      <p:sp>
        <p:nvSpPr>
          <p:cNvPr id="3" name="Content Placeholder 2"/>
          <p:cNvSpPr>
            <a:spLocks noGrp="1"/>
          </p:cNvSpPr>
          <p:nvPr>
            <p:ph idx="1"/>
          </p:nvPr>
        </p:nvSpPr>
        <p:spPr>
          <a:xfrm>
            <a:off x="838200" y="1690688"/>
            <a:ext cx="5392918" cy="4351338"/>
          </a:xfrm>
        </p:spPr>
        <p:txBody>
          <a:bodyPr>
            <a:normAutofit/>
          </a:bodyPr>
          <a:lstStyle/>
          <a:p>
            <a:pPr marL="0" indent="0">
              <a:buNone/>
            </a:pPr>
            <a:r>
              <a:rPr lang="en-US" sz="2400" dirty="0"/>
              <a:t>An aside element typically includes information / elements that are of interest to visitors, but not directly related to the main content</a:t>
            </a:r>
          </a:p>
        </p:txBody>
      </p:sp>
      <p:sp>
        <p:nvSpPr>
          <p:cNvPr id="5" name="Rectangle 4"/>
          <p:cNvSpPr/>
          <p:nvPr/>
        </p:nvSpPr>
        <p:spPr>
          <a:xfrm>
            <a:off x="6483430" y="150829"/>
            <a:ext cx="4944534" cy="60708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28586" y="241138"/>
            <a:ext cx="4854222" cy="75071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Header</a:t>
            </a:r>
          </a:p>
        </p:txBody>
      </p:sp>
      <p:sp>
        <p:nvSpPr>
          <p:cNvPr id="7" name="Rectangle 6"/>
          <p:cNvSpPr/>
          <p:nvPr/>
        </p:nvSpPr>
        <p:spPr>
          <a:xfrm>
            <a:off x="6528586" y="1064523"/>
            <a:ext cx="4854222" cy="29245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28586" y="5700701"/>
            <a:ext cx="4854222" cy="4458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65000"/>
                    <a:lumOff val="35000"/>
                  </a:schemeClr>
                </a:solidFill>
              </a:rPr>
              <a:t>Footer	</a:t>
            </a:r>
            <a:r>
              <a:rPr lang="en-US" sz="1600" u="sng" dirty="0">
                <a:solidFill>
                  <a:srgbClr val="0070C0"/>
                </a:solidFill>
              </a:rPr>
              <a:t>LINK</a:t>
            </a:r>
            <a:r>
              <a:rPr lang="en-US" sz="1600" dirty="0">
                <a:solidFill>
                  <a:schemeClr val="tx1">
                    <a:lumMod val="65000"/>
                    <a:lumOff val="35000"/>
                  </a:schemeClr>
                </a:solidFill>
              </a:rPr>
              <a:t> | </a:t>
            </a:r>
            <a:r>
              <a:rPr lang="en-US" sz="1600" u="sng" dirty="0">
                <a:solidFill>
                  <a:srgbClr val="0070C0"/>
                </a:solidFill>
              </a:rPr>
              <a:t>LINK</a:t>
            </a:r>
            <a:r>
              <a:rPr lang="en-US" sz="1600" dirty="0">
                <a:solidFill>
                  <a:schemeClr val="tx1">
                    <a:lumMod val="65000"/>
                    <a:lumOff val="35000"/>
                  </a:schemeClr>
                </a:solidFill>
              </a:rPr>
              <a:t> | </a:t>
            </a:r>
            <a:r>
              <a:rPr lang="en-US" sz="1600" u="sng" dirty="0">
                <a:solidFill>
                  <a:srgbClr val="0070C0"/>
                </a:solidFill>
              </a:rPr>
              <a:t>LINK</a:t>
            </a:r>
          </a:p>
        </p:txBody>
      </p:sp>
      <p:sp>
        <p:nvSpPr>
          <p:cNvPr id="9" name="Rounded Rectangle 8"/>
          <p:cNvSpPr/>
          <p:nvPr/>
        </p:nvSpPr>
        <p:spPr>
          <a:xfrm>
            <a:off x="6630187" y="1096561"/>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sp>
        <p:nvSpPr>
          <p:cNvPr id="10" name="Rounded Rectangle 9"/>
          <p:cNvSpPr/>
          <p:nvPr/>
        </p:nvSpPr>
        <p:spPr>
          <a:xfrm>
            <a:off x="7341387" y="1096561"/>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sp>
        <p:nvSpPr>
          <p:cNvPr id="11" name="Rounded Rectangle 10"/>
          <p:cNvSpPr/>
          <p:nvPr/>
        </p:nvSpPr>
        <p:spPr>
          <a:xfrm>
            <a:off x="8052587" y="1096561"/>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sp>
        <p:nvSpPr>
          <p:cNvPr id="12" name="Rounded Rectangle 11"/>
          <p:cNvSpPr/>
          <p:nvPr/>
        </p:nvSpPr>
        <p:spPr>
          <a:xfrm>
            <a:off x="8763787" y="1096561"/>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sp>
        <p:nvSpPr>
          <p:cNvPr id="13" name="Rounded Rectangle 12"/>
          <p:cNvSpPr/>
          <p:nvPr/>
        </p:nvSpPr>
        <p:spPr>
          <a:xfrm>
            <a:off x="9474987" y="1096561"/>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sp>
        <p:nvSpPr>
          <p:cNvPr id="14" name="Rectangle 13"/>
          <p:cNvSpPr/>
          <p:nvPr/>
        </p:nvSpPr>
        <p:spPr>
          <a:xfrm>
            <a:off x="6528586" y="1429650"/>
            <a:ext cx="3520387" cy="209597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rgbClr val="0070C0"/>
                </a:solidFill>
              </a:rPr>
              <a:t>Article</a:t>
            </a:r>
            <a:endParaRPr lang="en-US" dirty="0">
              <a:solidFill>
                <a:srgbClr val="0070C0"/>
              </a:solidFill>
            </a:endParaRPr>
          </a:p>
        </p:txBody>
      </p:sp>
      <p:sp>
        <p:nvSpPr>
          <p:cNvPr id="15" name="Rectangle 14"/>
          <p:cNvSpPr/>
          <p:nvPr/>
        </p:nvSpPr>
        <p:spPr>
          <a:xfrm>
            <a:off x="6618898" y="2164727"/>
            <a:ext cx="3380016" cy="126847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bg2">
                    <a:lumMod val="25000"/>
                  </a:schemeClr>
                </a:solidFill>
              </a:rPr>
              <a:t>Lorem ipsum dolor sit </a:t>
            </a:r>
            <a:r>
              <a:rPr lang="en-US" sz="1100" dirty="0" err="1">
                <a:solidFill>
                  <a:schemeClr val="bg2">
                    <a:lumMod val="25000"/>
                  </a:schemeClr>
                </a:solidFill>
              </a:rPr>
              <a:t>amet</a:t>
            </a:r>
            <a:r>
              <a:rPr lang="en-US" sz="1100" dirty="0">
                <a:solidFill>
                  <a:schemeClr val="bg2">
                    <a:lumMod val="25000"/>
                  </a:schemeClr>
                </a:solidFill>
              </a:rPr>
              <a:t>, gravida </a:t>
            </a:r>
            <a:r>
              <a:rPr lang="en-US" sz="1100" dirty="0" err="1">
                <a:solidFill>
                  <a:schemeClr val="bg2">
                    <a:lumMod val="25000"/>
                  </a:schemeClr>
                </a:solidFill>
              </a:rPr>
              <a:t>facilisi</a:t>
            </a:r>
            <a:r>
              <a:rPr lang="en-US" sz="1100" dirty="0">
                <a:solidFill>
                  <a:schemeClr val="bg2">
                    <a:lumMod val="25000"/>
                  </a:schemeClr>
                </a:solidFill>
              </a:rPr>
              <a:t> </a:t>
            </a:r>
            <a:r>
              <a:rPr lang="en-US" sz="1100" dirty="0" err="1">
                <a:solidFill>
                  <a:schemeClr val="bg2">
                    <a:lumMod val="25000"/>
                  </a:schemeClr>
                </a:solidFill>
              </a:rPr>
              <a:t>orci</a:t>
            </a:r>
            <a:r>
              <a:rPr lang="en-US" sz="1100" dirty="0">
                <a:solidFill>
                  <a:schemeClr val="bg2">
                    <a:lumMod val="25000"/>
                  </a:schemeClr>
                </a:solidFill>
              </a:rPr>
              <a:t> </a:t>
            </a:r>
            <a:r>
              <a:rPr lang="en-US" sz="1100" dirty="0" err="1">
                <a:solidFill>
                  <a:schemeClr val="bg2">
                    <a:lumMod val="25000"/>
                  </a:schemeClr>
                </a:solidFill>
              </a:rPr>
              <a:t>nulla</a:t>
            </a:r>
            <a:r>
              <a:rPr lang="en-US" sz="1100" dirty="0">
                <a:solidFill>
                  <a:schemeClr val="bg2">
                    <a:lumMod val="25000"/>
                  </a:schemeClr>
                </a:solidFill>
              </a:rPr>
              <a:t>. </a:t>
            </a:r>
            <a:r>
              <a:rPr lang="en-US" sz="1100" dirty="0" err="1">
                <a:solidFill>
                  <a:schemeClr val="bg2">
                    <a:lumMod val="25000"/>
                  </a:schemeClr>
                </a:solidFill>
              </a:rPr>
              <a:t>Erat</a:t>
            </a:r>
            <a:r>
              <a:rPr lang="en-US" sz="1100" dirty="0">
                <a:solidFill>
                  <a:schemeClr val="bg2">
                    <a:lumMod val="25000"/>
                  </a:schemeClr>
                </a:solidFill>
              </a:rPr>
              <a:t> dolor, </a:t>
            </a:r>
            <a:r>
              <a:rPr lang="en-US" sz="1100" dirty="0" err="1">
                <a:solidFill>
                  <a:schemeClr val="bg2">
                    <a:lumMod val="25000"/>
                  </a:schemeClr>
                </a:solidFill>
              </a:rPr>
              <a:t>sagittis</a:t>
            </a:r>
            <a:r>
              <a:rPr lang="en-US" sz="1100" dirty="0">
                <a:solidFill>
                  <a:schemeClr val="bg2">
                    <a:lumMod val="25000"/>
                  </a:schemeClr>
                </a:solidFill>
              </a:rPr>
              <a:t> </a:t>
            </a:r>
            <a:r>
              <a:rPr lang="en-US" sz="1100" dirty="0" err="1">
                <a:solidFill>
                  <a:schemeClr val="bg2">
                    <a:lumMod val="25000"/>
                  </a:schemeClr>
                </a:solidFill>
              </a:rPr>
              <a:t>blandit</a:t>
            </a:r>
            <a:r>
              <a:rPr lang="en-US" sz="1100" dirty="0">
                <a:solidFill>
                  <a:schemeClr val="bg2">
                    <a:lumMod val="25000"/>
                  </a:schemeClr>
                </a:solidFill>
              </a:rPr>
              <a:t>, </a:t>
            </a:r>
            <a:r>
              <a:rPr lang="en-US" sz="1100" dirty="0" err="1">
                <a:solidFill>
                  <a:schemeClr val="bg2">
                    <a:lumMod val="25000"/>
                  </a:schemeClr>
                </a:solidFill>
              </a:rPr>
              <a:t>maecenas</a:t>
            </a:r>
            <a:r>
              <a:rPr lang="en-US" sz="1100" dirty="0">
                <a:solidFill>
                  <a:schemeClr val="bg2">
                    <a:lumMod val="25000"/>
                  </a:schemeClr>
                </a:solidFill>
              </a:rPr>
              <a:t> </a:t>
            </a:r>
            <a:r>
              <a:rPr lang="en-US" sz="1100" dirty="0" err="1">
                <a:solidFill>
                  <a:schemeClr val="bg2">
                    <a:lumMod val="25000"/>
                  </a:schemeClr>
                </a:solidFill>
              </a:rPr>
              <a:t>quis</a:t>
            </a:r>
            <a:r>
              <a:rPr lang="en-US" sz="1100" dirty="0">
                <a:solidFill>
                  <a:schemeClr val="bg2">
                    <a:lumMod val="25000"/>
                  </a:schemeClr>
                </a:solidFill>
              </a:rPr>
              <a:t> mi </a:t>
            </a:r>
            <a:r>
              <a:rPr lang="en-US" sz="1100" dirty="0" err="1">
                <a:solidFill>
                  <a:schemeClr val="bg2">
                    <a:lumMod val="25000"/>
                  </a:schemeClr>
                </a:solidFill>
              </a:rPr>
              <a:t>suscipit</a:t>
            </a:r>
            <a:r>
              <a:rPr lang="en-US" sz="1100" dirty="0">
                <a:solidFill>
                  <a:schemeClr val="bg2">
                    <a:lumMod val="25000"/>
                  </a:schemeClr>
                </a:solidFill>
              </a:rPr>
              <a:t>, </a:t>
            </a:r>
            <a:r>
              <a:rPr lang="en-US" sz="1100" dirty="0" err="1">
                <a:solidFill>
                  <a:schemeClr val="bg2">
                    <a:lumMod val="25000"/>
                  </a:schemeClr>
                </a:solidFill>
              </a:rPr>
              <a:t>risus</a:t>
            </a:r>
            <a:r>
              <a:rPr lang="en-US" sz="1100" dirty="0">
                <a:solidFill>
                  <a:schemeClr val="bg2">
                    <a:lumMod val="25000"/>
                  </a:schemeClr>
                </a:solidFill>
              </a:rPr>
              <a:t> </a:t>
            </a:r>
            <a:r>
              <a:rPr lang="en-US" sz="1100" dirty="0" err="1">
                <a:solidFill>
                  <a:schemeClr val="bg2">
                    <a:lumMod val="25000"/>
                  </a:schemeClr>
                </a:solidFill>
              </a:rPr>
              <a:t>enim</a:t>
            </a:r>
            <a:r>
              <a:rPr lang="en-US" sz="1100" dirty="0">
                <a:solidFill>
                  <a:schemeClr val="bg2">
                    <a:lumMod val="25000"/>
                  </a:schemeClr>
                </a:solidFill>
              </a:rPr>
              <a:t> </a:t>
            </a:r>
            <a:r>
              <a:rPr lang="en-US" sz="1100" dirty="0" err="1">
                <a:solidFill>
                  <a:schemeClr val="bg2">
                    <a:lumMod val="25000"/>
                  </a:schemeClr>
                </a:solidFill>
              </a:rPr>
              <a:t>tincidunt</a:t>
            </a:r>
            <a:r>
              <a:rPr lang="en-US" sz="1100" dirty="0">
                <a:solidFill>
                  <a:schemeClr val="bg2">
                    <a:lumMod val="25000"/>
                  </a:schemeClr>
                </a:solidFill>
              </a:rPr>
              <a:t> </a:t>
            </a:r>
            <a:r>
              <a:rPr lang="en-US" sz="1100" dirty="0" err="1">
                <a:solidFill>
                  <a:schemeClr val="bg2">
                    <a:lumMod val="25000"/>
                  </a:schemeClr>
                </a:solidFill>
              </a:rPr>
              <a:t>erat</a:t>
            </a:r>
            <a:r>
              <a:rPr lang="en-US" sz="1100" dirty="0">
                <a:solidFill>
                  <a:schemeClr val="bg2">
                    <a:lumMod val="25000"/>
                  </a:schemeClr>
                </a:solidFill>
              </a:rPr>
              <a:t>. </a:t>
            </a:r>
            <a:r>
              <a:rPr lang="en-US" sz="1100" dirty="0" err="1">
                <a:solidFill>
                  <a:schemeClr val="bg2">
                    <a:lumMod val="25000"/>
                  </a:schemeClr>
                </a:solidFill>
              </a:rPr>
              <a:t>Eu</a:t>
            </a:r>
            <a:r>
              <a:rPr lang="en-US" sz="1100" dirty="0">
                <a:solidFill>
                  <a:schemeClr val="bg2">
                    <a:lumMod val="25000"/>
                  </a:schemeClr>
                </a:solidFill>
              </a:rPr>
              <a:t> </a:t>
            </a:r>
            <a:r>
              <a:rPr lang="en-US" sz="1100" dirty="0" err="1">
                <a:solidFill>
                  <a:schemeClr val="bg2">
                    <a:lumMod val="25000"/>
                  </a:schemeClr>
                </a:solidFill>
              </a:rPr>
              <a:t>justo</a:t>
            </a:r>
            <a:r>
              <a:rPr lang="en-US" sz="1100" dirty="0">
                <a:solidFill>
                  <a:schemeClr val="bg2">
                    <a:lumMod val="25000"/>
                  </a:schemeClr>
                </a:solidFill>
              </a:rPr>
              <a:t>, </a:t>
            </a:r>
            <a:r>
              <a:rPr lang="en-US" sz="1100" dirty="0" err="1">
                <a:solidFill>
                  <a:schemeClr val="bg2">
                    <a:lumMod val="25000"/>
                  </a:schemeClr>
                </a:solidFill>
              </a:rPr>
              <a:t>senectus</a:t>
            </a:r>
            <a:r>
              <a:rPr lang="en-US" sz="1100" dirty="0">
                <a:solidFill>
                  <a:schemeClr val="bg2">
                    <a:lumMod val="25000"/>
                  </a:schemeClr>
                </a:solidFill>
              </a:rPr>
              <a:t> </a:t>
            </a:r>
            <a:r>
              <a:rPr lang="en-US" sz="1100" dirty="0" err="1">
                <a:solidFill>
                  <a:schemeClr val="bg2">
                    <a:lumMod val="25000"/>
                  </a:schemeClr>
                </a:solidFill>
              </a:rPr>
              <a:t>ut</a:t>
            </a:r>
            <a:r>
              <a:rPr lang="en-US" sz="1100" dirty="0">
                <a:solidFill>
                  <a:schemeClr val="bg2">
                    <a:lumMod val="25000"/>
                  </a:schemeClr>
                </a:solidFill>
              </a:rPr>
              <a:t> </a:t>
            </a:r>
            <a:r>
              <a:rPr lang="en-US" sz="1100" dirty="0" err="1">
                <a:solidFill>
                  <a:schemeClr val="bg2">
                    <a:lumMod val="25000"/>
                  </a:schemeClr>
                </a:solidFill>
              </a:rPr>
              <a:t>mattis</a:t>
            </a:r>
            <a:r>
              <a:rPr lang="en-US" sz="1100" dirty="0">
                <a:solidFill>
                  <a:schemeClr val="bg2">
                    <a:lumMod val="25000"/>
                  </a:schemeClr>
                </a:solidFill>
              </a:rPr>
              <a:t> </a:t>
            </a:r>
            <a:r>
              <a:rPr lang="en-US" sz="1100" dirty="0" err="1">
                <a:solidFill>
                  <a:schemeClr val="bg2">
                    <a:lumMod val="25000"/>
                  </a:schemeClr>
                </a:solidFill>
              </a:rPr>
              <a:t>laoreet</a:t>
            </a:r>
            <a:r>
              <a:rPr lang="en-US" sz="1100" dirty="0">
                <a:solidFill>
                  <a:schemeClr val="bg2">
                    <a:lumMod val="25000"/>
                  </a:schemeClr>
                </a:solidFill>
              </a:rPr>
              <a:t> et. </a:t>
            </a:r>
            <a:r>
              <a:rPr lang="en-US" sz="1100" dirty="0" err="1">
                <a:solidFill>
                  <a:schemeClr val="bg2">
                    <a:lumMod val="25000"/>
                  </a:schemeClr>
                </a:solidFill>
              </a:rPr>
              <a:t>Nec</a:t>
            </a:r>
            <a:r>
              <a:rPr lang="en-US" sz="1100" dirty="0">
                <a:solidFill>
                  <a:schemeClr val="bg2">
                    <a:lumMod val="25000"/>
                  </a:schemeClr>
                </a:solidFill>
              </a:rPr>
              <a:t> </a:t>
            </a:r>
            <a:r>
              <a:rPr lang="en-US" sz="1100" dirty="0" err="1">
                <a:solidFill>
                  <a:schemeClr val="bg2">
                    <a:lumMod val="25000"/>
                  </a:schemeClr>
                </a:solidFill>
              </a:rPr>
              <a:t>ultricies</a:t>
            </a:r>
            <a:r>
              <a:rPr lang="en-US" sz="1100" dirty="0">
                <a:solidFill>
                  <a:schemeClr val="bg2">
                    <a:lumMod val="25000"/>
                  </a:schemeClr>
                </a:solidFill>
              </a:rPr>
              <a:t> </a:t>
            </a:r>
            <a:r>
              <a:rPr lang="en-US" sz="1100" dirty="0" err="1">
                <a:solidFill>
                  <a:schemeClr val="bg2">
                    <a:lumMod val="25000"/>
                  </a:schemeClr>
                </a:solidFill>
              </a:rPr>
              <a:t>ulrices</a:t>
            </a:r>
            <a:r>
              <a:rPr lang="en-US" sz="1100" dirty="0">
                <a:solidFill>
                  <a:schemeClr val="bg2">
                    <a:lumMod val="25000"/>
                  </a:schemeClr>
                </a:solidFill>
              </a:rPr>
              <a:t> </a:t>
            </a:r>
            <a:r>
              <a:rPr lang="en-US" sz="1100" dirty="0" err="1">
                <a:solidFill>
                  <a:schemeClr val="bg2">
                    <a:lumMod val="25000"/>
                  </a:schemeClr>
                </a:solidFill>
              </a:rPr>
              <a:t>iaculis</a:t>
            </a:r>
            <a:r>
              <a:rPr lang="en-US" sz="1100" dirty="0">
                <a:solidFill>
                  <a:schemeClr val="bg2">
                    <a:lumMod val="25000"/>
                  </a:schemeClr>
                </a:solidFill>
              </a:rPr>
              <a:t> </a:t>
            </a:r>
            <a:r>
              <a:rPr lang="en-US" sz="1100" dirty="0">
                <a:solidFill>
                  <a:srgbClr val="0070C0"/>
                </a:solidFill>
              </a:rPr>
              <a:t>non </a:t>
            </a:r>
            <a:r>
              <a:rPr lang="en-US" sz="1100" dirty="0" err="1">
                <a:solidFill>
                  <a:srgbClr val="0070C0"/>
                </a:solidFill>
              </a:rPr>
              <a:t>asperiores</a:t>
            </a:r>
            <a:r>
              <a:rPr lang="en-US" sz="1100" dirty="0">
                <a:solidFill>
                  <a:srgbClr val="0070C0"/>
                </a:solidFill>
              </a:rPr>
              <a:t> </a:t>
            </a:r>
            <a:r>
              <a:rPr lang="en-US" sz="1100" dirty="0" err="1">
                <a:solidFill>
                  <a:schemeClr val="bg2">
                    <a:lumMod val="25000"/>
                  </a:schemeClr>
                </a:solidFill>
              </a:rPr>
              <a:t>urna</a:t>
            </a:r>
            <a:r>
              <a:rPr lang="en-US" sz="1100" dirty="0">
                <a:solidFill>
                  <a:schemeClr val="bg2">
                    <a:lumMod val="25000"/>
                  </a:schemeClr>
                </a:solidFill>
              </a:rPr>
              <a:t>, </a:t>
            </a:r>
            <a:r>
              <a:rPr lang="en-US" sz="1100" dirty="0" err="1">
                <a:solidFill>
                  <a:schemeClr val="bg2">
                    <a:lumMod val="25000"/>
                  </a:schemeClr>
                </a:solidFill>
              </a:rPr>
              <a:t>nec</a:t>
            </a:r>
            <a:r>
              <a:rPr lang="en-US" sz="1100" dirty="0">
                <a:solidFill>
                  <a:schemeClr val="bg2">
                    <a:lumMod val="25000"/>
                  </a:schemeClr>
                </a:solidFill>
              </a:rPr>
              <a:t> </a:t>
            </a:r>
            <a:r>
              <a:rPr lang="en-US" sz="1100" dirty="0" err="1">
                <a:solidFill>
                  <a:schemeClr val="bg2">
                    <a:lumMod val="25000"/>
                  </a:schemeClr>
                </a:solidFill>
              </a:rPr>
              <a:t>ut</a:t>
            </a:r>
            <a:r>
              <a:rPr lang="en-US" sz="1100" dirty="0">
                <a:solidFill>
                  <a:schemeClr val="bg2">
                    <a:lumMod val="25000"/>
                  </a:schemeClr>
                </a:solidFill>
              </a:rPr>
              <a:t> dolor </a:t>
            </a:r>
            <a:r>
              <a:rPr lang="en-US" sz="1100" dirty="0" err="1">
                <a:solidFill>
                  <a:schemeClr val="bg2">
                    <a:lumMod val="25000"/>
                  </a:schemeClr>
                </a:solidFill>
              </a:rPr>
              <a:t>dignissim</a:t>
            </a:r>
            <a:r>
              <a:rPr lang="en-US" sz="1100" dirty="0">
                <a:solidFill>
                  <a:schemeClr val="bg2">
                    <a:lumMod val="25000"/>
                  </a:schemeClr>
                </a:solidFill>
              </a:rPr>
              <a:t>, </a:t>
            </a:r>
            <a:r>
              <a:rPr lang="en-US" sz="1100" dirty="0" err="1">
                <a:solidFill>
                  <a:schemeClr val="bg2">
                    <a:lumMod val="25000"/>
                  </a:schemeClr>
                </a:solidFill>
              </a:rPr>
              <a:t>sodales</a:t>
            </a:r>
            <a:r>
              <a:rPr lang="en-US" sz="1100" dirty="0">
                <a:solidFill>
                  <a:schemeClr val="bg2">
                    <a:lumMod val="25000"/>
                  </a:schemeClr>
                </a:solidFill>
              </a:rPr>
              <a:t> </a:t>
            </a:r>
            <a:r>
              <a:rPr lang="en-US" sz="1100" dirty="0" err="1">
                <a:solidFill>
                  <a:schemeClr val="bg2">
                    <a:lumMod val="25000"/>
                  </a:schemeClr>
                </a:solidFill>
              </a:rPr>
              <a:t>purus</a:t>
            </a:r>
            <a:r>
              <a:rPr lang="en-US" sz="1100" dirty="0">
                <a:solidFill>
                  <a:schemeClr val="bg2">
                    <a:lumMod val="25000"/>
                  </a:schemeClr>
                </a:solidFill>
              </a:rPr>
              <a:t> </a:t>
            </a:r>
            <a:r>
              <a:rPr lang="en-US" sz="1100" dirty="0" err="1">
                <a:solidFill>
                  <a:schemeClr val="bg2">
                    <a:lumMod val="25000"/>
                  </a:schemeClr>
                </a:solidFill>
              </a:rPr>
              <a:t>pretium</a:t>
            </a:r>
            <a:r>
              <a:rPr lang="en-US" sz="1100" dirty="0">
                <a:solidFill>
                  <a:schemeClr val="bg2">
                    <a:lumMod val="25000"/>
                  </a:schemeClr>
                </a:solidFill>
              </a:rPr>
              <a:t> </a:t>
            </a:r>
            <a:br>
              <a:rPr lang="en-US" sz="1100" dirty="0">
                <a:solidFill>
                  <a:schemeClr val="bg2">
                    <a:lumMod val="25000"/>
                  </a:schemeClr>
                </a:solidFill>
              </a:rPr>
            </a:br>
            <a:r>
              <a:rPr lang="en-US" sz="1100" dirty="0" err="1">
                <a:solidFill>
                  <a:schemeClr val="bg2">
                    <a:lumMod val="25000"/>
                  </a:schemeClr>
                </a:solidFill>
              </a:rPr>
              <a:t>eget</a:t>
            </a:r>
            <a:r>
              <a:rPr lang="en-US" sz="1100" dirty="0">
                <a:solidFill>
                  <a:schemeClr val="bg2">
                    <a:lumMod val="25000"/>
                  </a:schemeClr>
                </a:solidFill>
              </a:rPr>
              <a:t>, </a:t>
            </a:r>
            <a:r>
              <a:rPr lang="en-US" sz="1100" dirty="0" err="1">
                <a:solidFill>
                  <a:schemeClr val="bg2">
                    <a:lumMod val="25000"/>
                  </a:schemeClr>
                </a:solidFill>
              </a:rPr>
              <a:t>wisi</a:t>
            </a:r>
            <a:r>
              <a:rPr lang="en-US" sz="1100" dirty="0">
                <a:solidFill>
                  <a:schemeClr val="bg2">
                    <a:lumMod val="25000"/>
                  </a:schemeClr>
                </a:solidFill>
              </a:rPr>
              <a:t> integer </a:t>
            </a:r>
            <a:r>
              <a:rPr lang="en-US" sz="1100" dirty="0" err="1">
                <a:solidFill>
                  <a:schemeClr val="bg2">
                    <a:lumMod val="25000"/>
                  </a:schemeClr>
                </a:solidFill>
              </a:rPr>
              <a:t>molestie</a:t>
            </a:r>
            <a:r>
              <a:rPr lang="en-US" sz="1100" dirty="0">
                <a:solidFill>
                  <a:schemeClr val="bg2">
                    <a:lumMod val="25000"/>
                  </a:schemeClr>
                </a:solidFill>
              </a:rPr>
              <a:t> </a:t>
            </a:r>
            <a:r>
              <a:rPr lang="en-US" sz="1100" dirty="0" err="1">
                <a:solidFill>
                  <a:schemeClr val="bg2">
                    <a:lumMod val="25000"/>
                  </a:schemeClr>
                </a:solidFill>
              </a:rPr>
              <a:t>arcu</a:t>
            </a:r>
            <a:r>
              <a:rPr lang="en-US" sz="1100" dirty="0">
                <a:solidFill>
                  <a:schemeClr val="bg2">
                    <a:lumMod val="25000"/>
                  </a:schemeClr>
                </a:solidFill>
              </a:rPr>
              <a:t> </a:t>
            </a:r>
            <a:r>
              <a:rPr lang="en-US" sz="1100" dirty="0" err="1">
                <a:solidFill>
                  <a:schemeClr val="bg2">
                    <a:lumMod val="25000"/>
                  </a:schemeClr>
                </a:solidFill>
              </a:rPr>
              <a:t>platea</a:t>
            </a:r>
            <a:r>
              <a:rPr lang="en-US" sz="1100" dirty="0">
                <a:solidFill>
                  <a:schemeClr val="bg2">
                    <a:lumMod val="25000"/>
                  </a:schemeClr>
                </a:solidFill>
              </a:rPr>
              <a:t>, </a:t>
            </a:r>
            <a:r>
              <a:rPr lang="en-US" sz="1100" dirty="0" err="1">
                <a:solidFill>
                  <a:schemeClr val="bg2">
                    <a:lumMod val="25000"/>
                  </a:schemeClr>
                </a:solidFill>
              </a:rPr>
              <a:t>urna</a:t>
            </a:r>
            <a:r>
              <a:rPr lang="en-US" sz="1100" dirty="0">
                <a:solidFill>
                  <a:schemeClr val="bg2">
                    <a:lumMod val="25000"/>
                  </a:schemeClr>
                </a:solidFill>
              </a:rPr>
              <a:t> </a:t>
            </a:r>
            <a:r>
              <a:rPr lang="en-US" sz="1100" dirty="0" err="1">
                <a:solidFill>
                  <a:schemeClr val="bg2">
                    <a:lumMod val="25000"/>
                  </a:schemeClr>
                </a:solidFill>
              </a:rPr>
              <a:t>ut</a:t>
            </a:r>
            <a:r>
              <a:rPr lang="en-US" sz="1100" dirty="0">
                <a:solidFill>
                  <a:schemeClr val="bg2">
                    <a:lumMod val="25000"/>
                  </a:schemeClr>
                </a:solidFill>
              </a:rPr>
              <a:t> in ipsum </a:t>
            </a:r>
            <a:r>
              <a:rPr lang="en-US" sz="1100" dirty="0" err="1">
                <a:solidFill>
                  <a:schemeClr val="bg2">
                    <a:lumMod val="25000"/>
                  </a:schemeClr>
                </a:solidFill>
              </a:rPr>
              <a:t>laoreet</a:t>
            </a:r>
            <a:r>
              <a:rPr lang="en-US" sz="1100" dirty="0">
                <a:solidFill>
                  <a:schemeClr val="bg2">
                    <a:lumMod val="25000"/>
                  </a:schemeClr>
                </a:solidFill>
              </a:rPr>
              <a:t>. </a:t>
            </a:r>
            <a:r>
              <a:rPr lang="en-US" sz="1100" dirty="0" err="1">
                <a:solidFill>
                  <a:schemeClr val="bg2">
                    <a:lumMod val="25000"/>
                  </a:schemeClr>
                </a:solidFill>
              </a:rPr>
              <a:t>Aenean</a:t>
            </a:r>
            <a:r>
              <a:rPr lang="en-US" sz="1100" dirty="0">
                <a:solidFill>
                  <a:schemeClr val="bg2">
                    <a:lumMod val="25000"/>
                  </a:schemeClr>
                </a:solidFill>
              </a:rPr>
              <a:t> </a:t>
            </a:r>
            <a:r>
              <a:rPr lang="en-US" sz="1100" dirty="0" err="1">
                <a:solidFill>
                  <a:schemeClr val="bg2">
                    <a:lumMod val="25000"/>
                  </a:schemeClr>
                </a:solidFill>
              </a:rPr>
              <a:t>fusce</a:t>
            </a:r>
            <a:r>
              <a:rPr lang="en-US" sz="1100" dirty="0">
                <a:solidFill>
                  <a:schemeClr val="bg2">
                    <a:lumMod val="25000"/>
                  </a:schemeClr>
                </a:solidFill>
              </a:rPr>
              <a:t> </a:t>
            </a:r>
            <a:r>
              <a:rPr lang="en-US" sz="1100" dirty="0" err="1">
                <a:solidFill>
                  <a:schemeClr val="bg2">
                    <a:lumMod val="25000"/>
                  </a:schemeClr>
                </a:solidFill>
              </a:rPr>
              <a:t>donec</a:t>
            </a:r>
            <a:r>
              <a:rPr lang="en-US" sz="1100" dirty="0">
                <a:solidFill>
                  <a:schemeClr val="bg2">
                    <a:lumMod val="25000"/>
                  </a:schemeClr>
                </a:solidFill>
              </a:rPr>
              <a:t>, </a:t>
            </a:r>
            <a:r>
              <a:rPr lang="en-US" sz="1100" dirty="0" err="1">
                <a:solidFill>
                  <a:schemeClr val="bg2">
                    <a:lumMod val="25000"/>
                  </a:schemeClr>
                </a:solidFill>
              </a:rPr>
              <a:t>arcu</a:t>
            </a:r>
            <a:r>
              <a:rPr lang="en-US" sz="1100" dirty="0">
                <a:solidFill>
                  <a:schemeClr val="bg2">
                    <a:lumMod val="25000"/>
                  </a:schemeClr>
                </a:solidFill>
              </a:rPr>
              <a:t> </a:t>
            </a:r>
            <a:r>
              <a:rPr lang="en-US" sz="1100" dirty="0" err="1">
                <a:solidFill>
                  <a:schemeClr val="bg2">
                    <a:lumMod val="25000"/>
                  </a:schemeClr>
                </a:solidFill>
              </a:rPr>
              <a:t>elit</a:t>
            </a:r>
            <a:r>
              <a:rPr lang="en-US" sz="1100" dirty="0">
                <a:solidFill>
                  <a:schemeClr val="bg2">
                    <a:lumMod val="25000"/>
                  </a:schemeClr>
                </a:solidFill>
              </a:rPr>
              <a:t>, </a:t>
            </a:r>
            <a:r>
              <a:rPr lang="en-US" sz="1100" dirty="0" err="1">
                <a:solidFill>
                  <a:schemeClr val="bg2">
                    <a:lumMod val="25000"/>
                  </a:schemeClr>
                </a:solidFill>
              </a:rPr>
              <a:t>placerat</a:t>
            </a:r>
            <a:r>
              <a:rPr lang="en-US" sz="1100" dirty="0">
                <a:solidFill>
                  <a:schemeClr val="bg2">
                    <a:lumMod val="25000"/>
                  </a:schemeClr>
                </a:solidFill>
              </a:rPr>
              <a:t> </a:t>
            </a:r>
            <a:r>
              <a:rPr lang="en-US" sz="1100" dirty="0" err="1">
                <a:solidFill>
                  <a:schemeClr val="bg2">
                    <a:lumMod val="25000"/>
                  </a:schemeClr>
                </a:solidFill>
              </a:rPr>
              <a:t>arcu</a:t>
            </a:r>
            <a:r>
              <a:rPr lang="en-US" sz="1100" dirty="0">
                <a:solidFill>
                  <a:schemeClr val="bg2">
                    <a:lumMod val="25000"/>
                  </a:schemeClr>
                </a:solidFill>
              </a:rPr>
              <a:t>.</a:t>
            </a:r>
            <a:br>
              <a:rPr lang="en-US" sz="1100" dirty="0">
                <a:solidFill>
                  <a:schemeClr val="bg2">
                    <a:lumMod val="25000"/>
                  </a:schemeClr>
                </a:solidFill>
              </a:rPr>
            </a:br>
            <a:endParaRPr lang="en-US" sz="1100" dirty="0">
              <a:solidFill>
                <a:schemeClr val="bg2">
                  <a:lumMod val="25000"/>
                </a:schemeClr>
              </a:solidFill>
            </a:endParaRPr>
          </a:p>
        </p:txBody>
      </p:sp>
      <p:sp>
        <p:nvSpPr>
          <p:cNvPr id="17" name="Rectangle 16"/>
          <p:cNvSpPr/>
          <p:nvPr/>
        </p:nvSpPr>
        <p:spPr>
          <a:xfrm>
            <a:off x="6600044" y="1487987"/>
            <a:ext cx="3374054" cy="617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a:solidFill>
                  <a:srgbClr val="0070C0"/>
                </a:solidFill>
              </a:rPr>
              <a:t>Header</a:t>
            </a:r>
          </a:p>
        </p:txBody>
      </p:sp>
      <p:sp>
        <p:nvSpPr>
          <p:cNvPr id="20" name="Rectangle 19"/>
          <p:cNvSpPr/>
          <p:nvPr/>
        </p:nvSpPr>
        <p:spPr>
          <a:xfrm>
            <a:off x="6528586" y="3565175"/>
            <a:ext cx="3520387" cy="209597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rgbClr val="0070C0"/>
                </a:solidFill>
              </a:rPr>
              <a:t>Article</a:t>
            </a:r>
            <a:endParaRPr lang="en-US" dirty="0">
              <a:solidFill>
                <a:srgbClr val="0070C0"/>
              </a:solidFill>
            </a:endParaRPr>
          </a:p>
        </p:txBody>
      </p:sp>
      <p:sp>
        <p:nvSpPr>
          <p:cNvPr id="21" name="Rectangle 20"/>
          <p:cNvSpPr/>
          <p:nvPr/>
        </p:nvSpPr>
        <p:spPr>
          <a:xfrm>
            <a:off x="6594082" y="4373013"/>
            <a:ext cx="3380016" cy="115616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bg2">
                    <a:lumMod val="25000"/>
                  </a:schemeClr>
                </a:solidFill>
              </a:rPr>
              <a:t>Lorem ipsum dolor sit </a:t>
            </a:r>
            <a:r>
              <a:rPr lang="en-US" sz="1100" dirty="0" err="1">
                <a:solidFill>
                  <a:schemeClr val="bg2">
                    <a:lumMod val="25000"/>
                  </a:schemeClr>
                </a:solidFill>
              </a:rPr>
              <a:t>amet</a:t>
            </a:r>
            <a:r>
              <a:rPr lang="en-US" sz="1100" dirty="0">
                <a:solidFill>
                  <a:schemeClr val="bg2">
                    <a:lumMod val="25000"/>
                  </a:schemeClr>
                </a:solidFill>
              </a:rPr>
              <a:t>, gravida </a:t>
            </a:r>
            <a:r>
              <a:rPr lang="en-US" sz="1100" dirty="0" err="1">
                <a:solidFill>
                  <a:schemeClr val="bg2">
                    <a:lumMod val="25000"/>
                  </a:schemeClr>
                </a:solidFill>
              </a:rPr>
              <a:t>facilisi</a:t>
            </a:r>
            <a:r>
              <a:rPr lang="en-US" sz="1100" dirty="0">
                <a:solidFill>
                  <a:schemeClr val="bg2">
                    <a:lumMod val="25000"/>
                  </a:schemeClr>
                </a:solidFill>
              </a:rPr>
              <a:t> </a:t>
            </a:r>
            <a:r>
              <a:rPr lang="en-US" sz="1100" dirty="0" err="1">
                <a:solidFill>
                  <a:schemeClr val="bg2">
                    <a:lumMod val="25000"/>
                  </a:schemeClr>
                </a:solidFill>
              </a:rPr>
              <a:t>orci</a:t>
            </a:r>
            <a:r>
              <a:rPr lang="en-US" sz="1100" dirty="0">
                <a:solidFill>
                  <a:schemeClr val="bg2">
                    <a:lumMod val="25000"/>
                  </a:schemeClr>
                </a:solidFill>
              </a:rPr>
              <a:t> </a:t>
            </a:r>
            <a:r>
              <a:rPr lang="en-US" sz="1100" dirty="0" err="1">
                <a:solidFill>
                  <a:schemeClr val="bg2">
                    <a:lumMod val="25000"/>
                  </a:schemeClr>
                </a:solidFill>
              </a:rPr>
              <a:t>nulla</a:t>
            </a:r>
            <a:r>
              <a:rPr lang="en-US" sz="1100" dirty="0">
                <a:solidFill>
                  <a:schemeClr val="bg2">
                    <a:lumMod val="25000"/>
                  </a:schemeClr>
                </a:solidFill>
              </a:rPr>
              <a:t>. </a:t>
            </a:r>
            <a:r>
              <a:rPr lang="en-US" sz="1100" dirty="0" err="1">
                <a:solidFill>
                  <a:schemeClr val="bg2">
                    <a:lumMod val="25000"/>
                  </a:schemeClr>
                </a:solidFill>
              </a:rPr>
              <a:t>Erat</a:t>
            </a:r>
            <a:r>
              <a:rPr lang="en-US" sz="1100" dirty="0">
                <a:solidFill>
                  <a:schemeClr val="bg2">
                    <a:lumMod val="25000"/>
                  </a:schemeClr>
                </a:solidFill>
              </a:rPr>
              <a:t> dolor, </a:t>
            </a:r>
            <a:r>
              <a:rPr lang="en-US" sz="1100" dirty="0" err="1">
                <a:solidFill>
                  <a:schemeClr val="bg2">
                    <a:lumMod val="25000"/>
                  </a:schemeClr>
                </a:solidFill>
              </a:rPr>
              <a:t>sagittis</a:t>
            </a:r>
            <a:r>
              <a:rPr lang="en-US" sz="1100" dirty="0">
                <a:solidFill>
                  <a:schemeClr val="bg2">
                    <a:lumMod val="25000"/>
                  </a:schemeClr>
                </a:solidFill>
              </a:rPr>
              <a:t> </a:t>
            </a:r>
            <a:r>
              <a:rPr lang="en-US" sz="1100" dirty="0" err="1">
                <a:solidFill>
                  <a:schemeClr val="bg2">
                    <a:lumMod val="25000"/>
                  </a:schemeClr>
                </a:solidFill>
              </a:rPr>
              <a:t>blandit</a:t>
            </a:r>
            <a:r>
              <a:rPr lang="en-US" sz="1100" dirty="0">
                <a:solidFill>
                  <a:schemeClr val="bg2">
                    <a:lumMod val="25000"/>
                  </a:schemeClr>
                </a:solidFill>
              </a:rPr>
              <a:t>, </a:t>
            </a:r>
            <a:r>
              <a:rPr lang="en-US" sz="1100" dirty="0" err="1">
                <a:solidFill>
                  <a:schemeClr val="bg2">
                    <a:lumMod val="25000"/>
                  </a:schemeClr>
                </a:solidFill>
              </a:rPr>
              <a:t>maecenas</a:t>
            </a:r>
            <a:r>
              <a:rPr lang="en-US" sz="1100" dirty="0">
                <a:solidFill>
                  <a:schemeClr val="bg2">
                    <a:lumMod val="25000"/>
                  </a:schemeClr>
                </a:solidFill>
              </a:rPr>
              <a:t> </a:t>
            </a:r>
            <a:r>
              <a:rPr lang="en-US" sz="1100" dirty="0" err="1">
                <a:solidFill>
                  <a:schemeClr val="bg2">
                    <a:lumMod val="25000"/>
                  </a:schemeClr>
                </a:solidFill>
              </a:rPr>
              <a:t>quis</a:t>
            </a:r>
            <a:r>
              <a:rPr lang="en-US" sz="1100" dirty="0">
                <a:solidFill>
                  <a:schemeClr val="bg2">
                    <a:lumMod val="25000"/>
                  </a:schemeClr>
                </a:solidFill>
              </a:rPr>
              <a:t> mi </a:t>
            </a:r>
            <a:r>
              <a:rPr lang="en-US" sz="1100" dirty="0" err="1">
                <a:solidFill>
                  <a:schemeClr val="bg2">
                    <a:lumMod val="25000"/>
                  </a:schemeClr>
                </a:solidFill>
              </a:rPr>
              <a:t>suscipit</a:t>
            </a:r>
            <a:r>
              <a:rPr lang="en-US" sz="1100" dirty="0">
                <a:solidFill>
                  <a:schemeClr val="bg2">
                    <a:lumMod val="25000"/>
                  </a:schemeClr>
                </a:solidFill>
              </a:rPr>
              <a:t>, </a:t>
            </a:r>
            <a:r>
              <a:rPr lang="en-US" sz="1100" dirty="0" err="1">
                <a:solidFill>
                  <a:schemeClr val="bg2">
                    <a:lumMod val="25000"/>
                  </a:schemeClr>
                </a:solidFill>
              </a:rPr>
              <a:t>risus</a:t>
            </a:r>
            <a:r>
              <a:rPr lang="en-US" sz="1100" dirty="0">
                <a:solidFill>
                  <a:schemeClr val="bg2">
                    <a:lumMod val="25000"/>
                  </a:schemeClr>
                </a:solidFill>
              </a:rPr>
              <a:t> </a:t>
            </a:r>
            <a:r>
              <a:rPr lang="en-US" sz="1100" dirty="0" err="1">
                <a:solidFill>
                  <a:schemeClr val="bg2">
                    <a:lumMod val="25000"/>
                  </a:schemeClr>
                </a:solidFill>
              </a:rPr>
              <a:t>enim</a:t>
            </a:r>
            <a:r>
              <a:rPr lang="en-US" sz="1100" dirty="0">
                <a:solidFill>
                  <a:schemeClr val="bg2">
                    <a:lumMod val="25000"/>
                  </a:schemeClr>
                </a:solidFill>
              </a:rPr>
              <a:t> </a:t>
            </a:r>
            <a:r>
              <a:rPr lang="en-US" sz="1100" dirty="0" err="1">
                <a:solidFill>
                  <a:schemeClr val="bg2">
                    <a:lumMod val="25000"/>
                  </a:schemeClr>
                </a:solidFill>
              </a:rPr>
              <a:t>tincidunt</a:t>
            </a:r>
            <a:r>
              <a:rPr lang="en-US" sz="1100" dirty="0">
                <a:solidFill>
                  <a:schemeClr val="bg2">
                    <a:lumMod val="25000"/>
                  </a:schemeClr>
                </a:solidFill>
              </a:rPr>
              <a:t> </a:t>
            </a:r>
            <a:r>
              <a:rPr lang="en-US" sz="1100" dirty="0" err="1">
                <a:solidFill>
                  <a:schemeClr val="bg2">
                    <a:lumMod val="25000"/>
                  </a:schemeClr>
                </a:solidFill>
              </a:rPr>
              <a:t>erat</a:t>
            </a:r>
            <a:r>
              <a:rPr lang="en-US" sz="1100" dirty="0">
                <a:solidFill>
                  <a:schemeClr val="bg2">
                    <a:lumMod val="25000"/>
                  </a:schemeClr>
                </a:solidFill>
              </a:rPr>
              <a:t>. </a:t>
            </a:r>
            <a:r>
              <a:rPr lang="en-US" sz="1100" dirty="0" err="1">
                <a:solidFill>
                  <a:schemeClr val="bg2">
                    <a:lumMod val="25000"/>
                  </a:schemeClr>
                </a:solidFill>
              </a:rPr>
              <a:t>Eu</a:t>
            </a:r>
            <a:r>
              <a:rPr lang="en-US" sz="1100" dirty="0">
                <a:solidFill>
                  <a:schemeClr val="bg2">
                    <a:lumMod val="25000"/>
                  </a:schemeClr>
                </a:solidFill>
              </a:rPr>
              <a:t> </a:t>
            </a:r>
            <a:r>
              <a:rPr lang="en-US" sz="1100" dirty="0" err="1">
                <a:solidFill>
                  <a:schemeClr val="bg2">
                    <a:lumMod val="25000"/>
                  </a:schemeClr>
                </a:solidFill>
              </a:rPr>
              <a:t>justo</a:t>
            </a:r>
            <a:r>
              <a:rPr lang="en-US" sz="1100" dirty="0">
                <a:solidFill>
                  <a:schemeClr val="bg2">
                    <a:lumMod val="25000"/>
                  </a:schemeClr>
                </a:solidFill>
              </a:rPr>
              <a:t>, </a:t>
            </a:r>
            <a:r>
              <a:rPr lang="en-US" sz="1100" dirty="0" err="1">
                <a:solidFill>
                  <a:schemeClr val="bg2">
                    <a:lumMod val="25000"/>
                  </a:schemeClr>
                </a:solidFill>
              </a:rPr>
              <a:t>senectus</a:t>
            </a:r>
            <a:r>
              <a:rPr lang="en-US" sz="1100" dirty="0">
                <a:solidFill>
                  <a:schemeClr val="bg2">
                    <a:lumMod val="25000"/>
                  </a:schemeClr>
                </a:solidFill>
              </a:rPr>
              <a:t> </a:t>
            </a:r>
            <a:r>
              <a:rPr lang="en-US" sz="1100" dirty="0" err="1">
                <a:solidFill>
                  <a:schemeClr val="bg2">
                    <a:lumMod val="25000"/>
                  </a:schemeClr>
                </a:solidFill>
              </a:rPr>
              <a:t>ut</a:t>
            </a:r>
            <a:r>
              <a:rPr lang="en-US" sz="1100" dirty="0">
                <a:solidFill>
                  <a:schemeClr val="bg2">
                    <a:lumMod val="25000"/>
                  </a:schemeClr>
                </a:solidFill>
              </a:rPr>
              <a:t> </a:t>
            </a:r>
            <a:r>
              <a:rPr lang="en-US" sz="1100" dirty="0" err="1">
                <a:solidFill>
                  <a:schemeClr val="bg2">
                    <a:lumMod val="25000"/>
                  </a:schemeClr>
                </a:solidFill>
              </a:rPr>
              <a:t>mattis</a:t>
            </a:r>
            <a:r>
              <a:rPr lang="en-US" sz="1100" dirty="0">
                <a:solidFill>
                  <a:schemeClr val="bg2">
                    <a:lumMod val="25000"/>
                  </a:schemeClr>
                </a:solidFill>
              </a:rPr>
              <a:t> </a:t>
            </a:r>
            <a:r>
              <a:rPr lang="en-US" sz="1100" dirty="0" err="1">
                <a:solidFill>
                  <a:schemeClr val="bg2">
                    <a:lumMod val="25000"/>
                  </a:schemeClr>
                </a:solidFill>
              </a:rPr>
              <a:t>laoreet</a:t>
            </a:r>
            <a:r>
              <a:rPr lang="en-US" sz="1100" dirty="0">
                <a:solidFill>
                  <a:schemeClr val="bg2">
                    <a:lumMod val="25000"/>
                  </a:schemeClr>
                </a:solidFill>
              </a:rPr>
              <a:t> et. </a:t>
            </a:r>
            <a:r>
              <a:rPr lang="en-US" sz="1100" dirty="0" err="1">
                <a:solidFill>
                  <a:schemeClr val="bg2">
                    <a:lumMod val="25000"/>
                  </a:schemeClr>
                </a:solidFill>
              </a:rPr>
              <a:t>Nec</a:t>
            </a:r>
            <a:r>
              <a:rPr lang="en-US" sz="1100" dirty="0">
                <a:solidFill>
                  <a:schemeClr val="bg2">
                    <a:lumMod val="25000"/>
                  </a:schemeClr>
                </a:solidFill>
              </a:rPr>
              <a:t> </a:t>
            </a:r>
            <a:r>
              <a:rPr lang="en-US" sz="1100" dirty="0" err="1">
                <a:solidFill>
                  <a:schemeClr val="bg2">
                    <a:lumMod val="25000"/>
                  </a:schemeClr>
                </a:solidFill>
              </a:rPr>
              <a:t>ultricies</a:t>
            </a:r>
            <a:r>
              <a:rPr lang="en-US" sz="1100" dirty="0">
                <a:solidFill>
                  <a:schemeClr val="bg2">
                    <a:lumMod val="25000"/>
                  </a:schemeClr>
                </a:solidFill>
              </a:rPr>
              <a:t> </a:t>
            </a:r>
            <a:r>
              <a:rPr lang="en-US" sz="1100" dirty="0" err="1">
                <a:solidFill>
                  <a:schemeClr val="bg2">
                    <a:lumMod val="25000"/>
                  </a:schemeClr>
                </a:solidFill>
              </a:rPr>
              <a:t>ultrices</a:t>
            </a:r>
            <a:r>
              <a:rPr lang="en-US" sz="1100" dirty="0">
                <a:solidFill>
                  <a:schemeClr val="bg2">
                    <a:lumMod val="25000"/>
                  </a:schemeClr>
                </a:solidFill>
              </a:rPr>
              <a:t> </a:t>
            </a:r>
            <a:r>
              <a:rPr lang="en-US" sz="1100" dirty="0" err="1">
                <a:solidFill>
                  <a:schemeClr val="bg2">
                    <a:lumMod val="25000"/>
                  </a:schemeClr>
                </a:solidFill>
              </a:rPr>
              <a:t>iaculis</a:t>
            </a:r>
            <a:r>
              <a:rPr lang="en-US" sz="1100" dirty="0">
                <a:solidFill>
                  <a:schemeClr val="bg2">
                    <a:lumMod val="25000"/>
                  </a:schemeClr>
                </a:solidFill>
              </a:rPr>
              <a:t> </a:t>
            </a:r>
            <a:r>
              <a:rPr lang="en-US" sz="1100" dirty="0">
                <a:solidFill>
                  <a:srgbClr val="0070C0"/>
                </a:solidFill>
              </a:rPr>
              <a:t>non </a:t>
            </a:r>
            <a:r>
              <a:rPr lang="en-US" sz="1100" dirty="0" err="1">
                <a:solidFill>
                  <a:srgbClr val="0070C0"/>
                </a:solidFill>
              </a:rPr>
              <a:t>asperiores</a:t>
            </a:r>
            <a:r>
              <a:rPr lang="en-US" sz="1100" dirty="0">
                <a:solidFill>
                  <a:srgbClr val="0070C0"/>
                </a:solidFill>
              </a:rPr>
              <a:t> </a:t>
            </a:r>
            <a:r>
              <a:rPr lang="en-US" sz="1100" dirty="0" err="1">
                <a:solidFill>
                  <a:schemeClr val="bg2">
                    <a:lumMod val="25000"/>
                  </a:schemeClr>
                </a:solidFill>
              </a:rPr>
              <a:t>urna</a:t>
            </a:r>
            <a:r>
              <a:rPr lang="en-US" sz="1100" dirty="0">
                <a:solidFill>
                  <a:schemeClr val="bg2">
                    <a:lumMod val="25000"/>
                  </a:schemeClr>
                </a:solidFill>
              </a:rPr>
              <a:t>, </a:t>
            </a:r>
            <a:r>
              <a:rPr lang="en-US" sz="1100" dirty="0" err="1">
                <a:solidFill>
                  <a:schemeClr val="bg2">
                    <a:lumMod val="25000"/>
                  </a:schemeClr>
                </a:solidFill>
              </a:rPr>
              <a:t>nec</a:t>
            </a:r>
            <a:r>
              <a:rPr lang="en-US" sz="1100" dirty="0">
                <a:solidFill>
                  <a:schemeClr val="bg2">
                    <a:lumMod val="25000"/>
                  </a:schemeClr>
                </a:solidFill>
              </a:rPr>
              <a:t> </a:t>
            </a:r>
            <a:r>
              <a:rPr lang="en-US" sz="1100" dirty="0" err="1">
                <a:solidFill>
                  <a:schemeClr val="bg2">
                    <a:lumMod val="25000"/>
                  </a:schemeClr>
                </a:solidFill>
              </a:rPr>
              <a:t>ut</a:t>
            </a:r>
            <a:r>
              <a:rPr lang="en-US" sz="1100" dirty="0">
                <a:solidFill>
                  <a:schemeClr val="bg2">
                    <a:lumMod val="25000"/>
                  </a:schemeClr>
                </a:solidFill>
              </a:rPr>
              <a:t> dolor </a:t>
            </a:r>
            <a:r>
              <a:rPr lang="en-US" sz="1100" dirty="0" err="1">
                <a:solidFill>
                  <a:schemeClr val="bg2">
                    <a:lumMod val="25000"/>
                  </a:schemeClr>
                </a:solidFill>
              </a:rPr>
              <a:t>dignissim</a:t>
            </a:r>
            <a:r>
              <a:rPr lang="en-US" sz="1100" dirty="0">
                <a:solidFill>
                  <a:schemeClr val="bg2">
                    <a:lumMod val="25000"/>
                  </a:schemeClr>
                </a:solidFill>
              </a:rPr>
              <a:t>, </a:t>
            </a:r>
            <a:r>
              <a:rPr lang="en-US" sz="1100" dirty="0" err="1">
                <a:solidFill>
                  <a:schemeClr val="bg2">
                    <a:lumMod val="25000"/>
                  </a:schemeClr>
                </a:solidFill>
              </a:rPr>
              <a:t>sodales</a:t>
            </a:r>
            <a:r>
              <a:rPr lang="en-US" sz="1100" dirty="0">
                <a:solidFill>
                  <a:schemeClr val="bg2">
                    <a:lumMod val="25000"/>
                  </a:schemeClr>
                </a:solidFill>
              </a:rPr>
              <a:t> </a:t>
            </a:r>
            <a:r>
              <a:rPr lang="en-US" sz="1100" dirty="0" err="1">
                <a:solidFill>
                  <a:schemeClr val="bg2">
                    <a:lumMod val="25000"/>
                  </a:schemeClr>
                </a:solidFill>
              </a:rPr>
              <a:t>purus</a:t>
            </a:r>
            <a:r>
              <a:rPr lang="en-US" sz="1100" dirty="0">
                <a:solidFill>
                  <a:schemeClr val="bg2">
                    <a:lumMod val="25000"/>
                  </a:schemeClr>
                </a:solidFill>
              </a:rPr>
              <a:t> </a:t>
            </a:r>
            <a:r>
              <a:rPr lang="en-US" sz="1100" dirty="0" err="1">
                <a:solidFill>
                  <a:schemeClr val="bg2">
                    <a:lumMod val="25000"/>
                  </a:schemeClr>
                </a:solidFill>
              </a:rPr>
              <a:t>pretium</a:t>
            </a:r>
            <a:r>
              <a:rPr lang="en-US" sz="1100" dirty="0">
                <a:solidFill>
                  <a:schemeClr val="bg2">
                    <a:lumMod val="25000"/>
                  </a:schemeClr>
                </a:solidFill>
              </a:rPr>
              <a:t> </a:t>
            </a:r>
            <a:br>
              <a:rPr lang="en-US" sz="1100" dirty="0">
                <a:solidFill>
                  <a:schemeClr val="bg2">
                    <a:lumMod val="25000"/>
                  </a:schemeClr>
                </a:solidFill>
              </a:rPr>
            </a:br>
            <a:r>
              <a:rPr lang="en-US" sz="1100" dirty="0" err="1">
                <a:solidFill>
                  <a:schemeClr val="bg2">
                    <a:lumMod val="25000"/>
                  </a:schemeClr>
                </a:solidFill>
              </a:rPr>
              <a:t>eget</a:t>
            </a:r>
            <a:r>
              <a:rPr lang="en-US" sz="1100" dirty="0">
                <a:solidFill>
                  <a:schemeClr val="bg2">
                    <a:lumMod val="25000"/>
                  </a:schemeClr>
                </a:solidFill>
              </a:rPr>
              <a:t>, </a:t>
            </a:r>
            <a:r>
              <a:rPr lang="en-US" sz="1100" dirty="0" err="1">
                <a:solidFill>
                  <a:schemeClr val="bg2">
                    <a:lumMod val="25000"/>
                  </a:schemeClr>
                </a:solidFill>
              </a:rPr>
              <a:t>wisi</a:t>
            </a:r>
            <a:r>
              <a:rPr lang="en-US" sz="1100" dirty="0">
                <a:solidFill>
                  <a:schemeClr val="bg2">
                    <a:lumMod val="25000"/>
                  </a:schemeClr>
                </a:solidFill>
              </a:rPr>
              <a:t> integer </a:t>
            </a:r>
            <a:r>
              <a:rPr lang="en-US" sz="1100" dirty="0" err="1">
                <a:solidFill>
                  <a:schemeClr val="bg2">
                    <a:lumMod val="25000"/>
                  </a:schemeClr>
                </a:solidFill>
              </a:rPr>
              <a:t>molestie</a:t>
            </a:r>
            <a:r>
              <a:rPr lang="en-US" sz="1100" dirty="0">
                <a:solidFill>
                  <a:schemeClr val="bg2">
                    <a:lumMod val="25000"/>
                  </a:schemeClr>
                </a:solidFill>
              </a:rPr>
              <a:t> </a:t>
            </a:r>
            <a:r>
              <a:rPr lang="en-US" sz="1100" dirty="0" err="1">
                <a:solidFill>
                  <a:schemeClr val="bg2">
                    <a:lumMod val="25000"/>
                  </a:schemeClr>
                </a:solidFill>
              </a:rPr>
              <a:t>arcu</a:t>
            </a:r>
            <a:r>
              <a:rPr lang="en-US" sz="1100" dirty="0">
                <a:solidFill>
                  <a:schemeClr val="bg2">
                    <a:lumMod val="25000"/>
                  </a:schemeClr>
                </a:solidFill>
              </a:rPr>
              <a:t> </a:t>
            </a:r>
            <a:r>
              <a:rPr lang="en-US" sz="1100" dirty="0" err="1">
                <a:solidFill>
                  <a:schemeClr val="bg2">
                    <a:lumMod val="25000"/>
                  </a:schemeClr>
                </a:solidFill>
              </a:rPr>
              <a:t>platea</a:t>
            </a:r>
            <a:r>
              <a:rPr lang="en-US" sz="1100" dirty="0">
                <a:solidFill>
                  <a:schemeClr val="bg2">
                    <a:lumMod val="25000"/>
                  </a:schemeClr>
                </a:solidFill>
              </a:rPr>
              <a:t>, </a:t>
            </a:r>
            <a:r>
              <a:rPr lang="en-US" sz="1100" dirty="0" err="1">
                <a:solidFill>
                  <a:schemeClr val="bg2">
                    <a:lumMod val="25000"/>
                  </a:schemeClr>
                </a:solidFill>
              </a:rPr>
              <a:t>urna</a:t>
            </a:r>
            <a:r>
              <a:rPr lang="en-US" sz="1100" dirty="0">
                <a:solidFill>
                  <a:schemeClr val="bg2">
                    <a:lumMod val="25000"/>
                  </a:schemeClr>
                </a:solidFill>
              </a:rPr>
              <a:t> </a:t>
            </a:r>
            <a:r>
              <a:rPr lang="en-US" sz="1100" dirty="0" err="1">
                <a:solidFill>
                  <a:schemeClr val="bg2">
                    <a:lumMod val="25000"/>
                  </a:schemeClr>
                </a:solidFill>
              </a:rPr>
              <a:t>ut</a:t>
            </a:r>
            <a:r>
              <a:rPr lang="en-US" sz="1100" dirty="0">
                <a:solidFill>
                  <a:schemeClr val="bg2">
                    <a:lumMod val="25000"/>
                  </a:schemeClr>
                </a:solidFill>
              </a:rPr>
              <a:t> in</a:t>
            </a:r>
          </a:p>
        </p:txBody>
      </p:sp>
      <p:sp>
        <p:nvSpPr>
          <p:cNvPr id="22" name="Rectangle 21"/>
          <p:cNvSpPr/>
          <p:nvPr/>
        </p:nvSpPr>
        <p:spPr>
          <a:xfrm>
            <a:off x="6594082" y="3593455"/>
            <a:ext cx="3380016" cy="706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a:solidFill>
                  <a:srgbClr val="0070C0"/>
                </a:solidFill>
              </a:rPr>
              <a:t>Header</a:t>
            </a:r>
          </a:p>
        </p:txBody>
      </p:sp>
      <p:pic>
        <p:nvPicPr>
          <p:cNvPr id="19" name="Picture 2" descr="http://freevectorlogo.net/wp-content/uploads/2013/06/world-of-warcraft-horde-vector-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38" r="20941"/>
          <a:stretch/>
        </p:blipFill>
        <p:spPr bwMode="auto">
          <a:xfrm>
            <a:off x="9418678" y="3632964"/>
            <a:ext cx="452486" cy="7202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i.imgur.com/ZGGxVA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29831" y="1555815"/>
            <a:ext cx="430181" cy="52826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10113810" y="1439319"/>
            <a:ext cx="1268997" cy="422183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rgbClr val="0070C0"/>
                </a:solidFill>
              </a:rPr>
              <a:t>Aside</a:t>
            </a:r>
            <a:endParaRPr lang="en-US" dirty="0">
              <a:solidFill>
                <a:srgbClr val="0070C0"/>
              </a:solidFill>
            </a:endParaRPr>
          </a:p>
        </p:txBody>
      </p:sp>
      <p:sp>
        <p:nvSpPr>
          <p:cNvPr id="25" name="Rectangle 24"/>
          <p:cNvSpPr/>
          <p:nvPr/>
        </p:nvSpPr>
        <p:spPr>
          <a:xfrm>
            <a:off x="10158029" y="1783214"/>
            <a:ext cx="1176918" cy="3008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rgbClr val="0070C0"/>
                </a:solidFill>
              </a:rPr>
              <a:t>Search</a:t>
            </a:r>
            <a:endParaRPr lang="en-US" dirty="0">
              <a:solidFill>
                <a:srgbClr val="0070C0"/>
              </a:solidFill>
            </a:endParaRPr>
          </a:p>
        </p:txBody>
      </p:sp>
      <p:sp>
        <p:nvSpPr>
          <p:cNvPr id="26" name="Rectangle 25"/>
          <p:cNvSpPr/>
          <p:nvPr/>
        </p:nvSpPr>
        <p:spPr>
          <a:xfrm>
            <a:off x="10158029" y="2156860"/>
            <a:ext cx="1176918" cy="9162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rgbClr val="0070C0"/>
                </a:solidFill>
              </a:rPr>
              <a:t>Calendar</a:t>
            </a:r>
          </a:p>
        </p:txBody>
      </p:sp>
      <p:sp>
        <p:nvSpPr>
          <p:cNvPr id="27" name="Rectangle 26"/>
          <p:cNvSpPr/>
          <p:nvPr/>
        </p:nvSpPr>
        <p:spPr>
          <a:xfrm>
            <a:off x="10158029" y="3157497"/>
            <a:ext cx="1176918" cy="23716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rgbClr val="0070C0"/>
                </a:solidFill>
              </a:rPr>
              <a:t>RSS Feed`</a:t>
            </a:r>
          </a:p>
        </p:txBody>
      </p:sp>
    </p:spTree>
    <p:extLst>
      <p:ext uri="{BB962C8B-B14F-4D97-AF65-F5344CB8AC3E}">
        <p14:creationId xmlns:p14="http://schemas.microsoft.com/office/powerpoint/2010/main" val="239597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Footer</a:t>
            </a:r>
          </a:p>
        </p:txBody>
      </p:sp>
      <p:sp>
        <p:nvSpPr>
          <p:cNvPr id="3" name="Content Placeholder 2"/>
          <p:cNvSpPr>
            <a:spLocks noGrp="1"/>
          </p:cNvSpPr>
          <p:nvPr>
            <p:ph idx="1"/>
          </p:nvPr>
        </p:nvSpPr>
        <p:spPr/>
        <p:txBody>
          <a:bodyPr/>
          <a:lstStyle/>
          <a:p>
            <a:pPr marL="0" indent="0">
              <a:spcAft>
                <a:spcPts val="1200"/>
              </a:spcAft>
              <a:buNone/>
            </a:pPr>
            <a:r>
              <a:rPr lang="en-US" dirty="0"/>
              <a:t>The &lt;footer&gt; element specifies a footer for a document or section</a:t>
            </a:r>
          </a:p>
          <a:p>
            <a:pPr marL="0" indent="0">
              <a:spcAft>
                <a:spcPts val="1200"/>
              </a:spcAft>
              <a:buNone/>
            </a:pPr>
            <a:r>
              <a:rPr lang="en-US" dirty="0"/>
              <a:t>A &lt;footer&gt; element should contain information about its containing element</a:t>
            </a:r>
          </a:p>
          <a:p>
            <a:pPr marL="0" indent="0">
              <a:spcAft>
                <a:spcPts val="1200"/>
              </a:spcAft>
              <a:buNone/>
            </a:pPr>
            <a:r>
              <a:rPr lang="en-US" dirty="0"/>
              <a:t>A footer typically contains the author of the document, copyright information, links to terms of use, contact information, etc</a:t>
            </a:r>
          </a:p>
          <a:p>
            <a:pPr marL="0" indent="0">
              <a:spcAft>
                <a:spcPts val="1200"/>
              </a:spcAft>
              <a:buNone/>
            </a:pPr>
            <a:r>
              <a:rPr lang="en-US" dirty="0"/>
              <a:t>You can have several &lt;footer&gt; elements in one document</a:t>
            </a:r>
          </a:p>
          <a:p>
            <a:endParaRPr lang="en-US" dirty="0"/>
          </a:p>
        </p:txBody>
      </p:sp>
    </p:spTree>
    <p:extLst>
      <p:ext uri="{BB962C8B-B14F-4D97-AF65-F5344CB8AC3E}">
        <p14:creationId xmlns:p14="http://schemas.microsoft.com/office/powerpoint/2010/main" val="389571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Captions</a:t>
            </a:r>
          </a:p>
        </p:txBody>
      </p:sp>
      <p:sp>
        <p:nvSpPr>
          <p:cNvPr id="3" name="Content Placeholder 2"/>
          <p:cNvSpPr>
            <a:spLocks noGrp="1"/>
          </p:cNvSpPr>
          <p:nvPr>
            <p:ph idx="1"/>
          </p:nvPr>
        </p:nvSpPr>
        <p:spPr>
          <a:xfrm>
            <a:off x="838200" y="1690688"/>
            <a:ext cx="10515600" cy="4351338"/>
          </a:xfrm>
        </p:spPr>
        <p:txBody>
          <a:bodyPr/>
          <a:lstStyle/>
          <a:p>
            <a:pPr marL="0" indent="0">
              <a:buNone/>
            </a:pPr>
            <a:r>
              <a:rPr lang="en-US" dirty="0"/>
              <a:t>In books and newspapers, it is common to have captions with images</a:t>
            </a:r>
          </a:p>
          <a:p>
            <a:pPr marL="0" indent="0">
              <a:buNone/>
            </a:pPr>
            <a:r>
              <a:rPr lang="en-US" dirty="0"/>
              <a:t>The purpose of a caption is to add a visual explanation to an image</a:t>
            </a:r>
          </a:p>
          <a:p>
            <a:pPr marL="0" indent="0">
              <a:buNone/>
            </a:pPr>
            <a:r>
              <a:rPr lang="en-US" dirty="0"/>
              <a:t>With HTML5, images and captions can be grouped together in </a:t>
            </a:r>
            <a:r>
              <a:rPr lang="en-US" b="1" dirty="0"/>
              <a:t>&lt;figure&gt;</a:t>
            </a:r>
            <a:r>
              <a:rPr lang="en-US" dirty="0"/>
              <a:t>elements:</a:t>
            </a:r>
          </a:p>
          <a:p>
            <a:pPr marL="1381125" indent="0">
              <a:buNone/>
            </a:pPr>
            <a:r>
              <a:rPr lang="en-US" sz="2400" dirty="0"/>
              <a:t>&lt;figure&gt;</a:t>
            </a:r>
          </a:p>
          <a:p>
            <a:pPr marL="1381125" indent="0">
              <a:buNone/>
            </a:pPr>
            <a:r>
              <a:rPr lang="en-US" sz="2400" dirty="0"/>
              <a:t>	&lt;</a:t>
            </a:r>
            <a:r>
              <a:rPr lang="en-US" sz="2400" dirty="0" err="1"/>
              <a:t>img</a:t>
            </a:r>
            <a:r>
              <a:rPr lang="en-US" sz="2400" dirty="0"/>
              <a:t> </a:t>
            </a:r>
            <a:r>
              <a:rPr lang="en-US" sz="2400" dirty="0" err="1"/>
              <a:t>src</a:t>
            </a:r>
            <a:r>
              <a:rPr lang="en-US" sz="2400" dirty="0"/>
              <a:t>=“images/ic.jpg” alt=“Integrated Circuit” /&gt;</a:t>
            </a:r>
          </a:p>
          <a:p>
            <a:pPr marL="1381125" indent="0">
              <a:buNone/>
            </a:pPr>
            <a:r>
              <a:rPr lang="en-US" sz="2400" dirty="0"/>
              <a:t>	&lt;</a:t>
            </a:r>
            <a:r>
              <a:rPr lang="en-US" sz="2400" dirty="0" err="1"/>
              <a:t>figcaption</a:t>
            </a:r>
            <a:r>
              <a:rPr lang="en-US" sz="2400" dirty="0"/>
              <a:t>&gt;Fig. 1 – An integrated circuit chip&lt;/</a:t>
            </a:r>
            <a:r>
              <a:rPr lang="en-US" sz="2400" dirty="0" err="1"/>
              <a:t>figcaption</a:t>
            </a:r>
            <a:r>
              <a:rPr lang="en-US" sz="2400" dirty="0"/>
              <a:t>&gt;</a:t>
            </a:r>
          </a:p>
          <a:p>
            <a:pPr marL="1381125" indent="0">
              <a:buNone/>
            </a:pPr>
            <a:r>
              <a:rPr lang="en-US" sz="2400" dirty="0"/>
              <a:t>&lt;/figure&gt;</a:t>
            </a:r>
          </a:p>
        </p:txBody>
      </p:sp>
    </p:spTree>
    <p:extLst>
      <p:ext uri="{BB962C8B-B14F-4D97-AF65-F5344CB8AC3E}">
        <p14:creationId xmlns:p14="http://schemas.microsoft.com/office/powerpoint/2010/main" val="309382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Nesting Semantic Elements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1200"/>
              </a:spcAft>
              <a:buNone/>
            </a:pPr>
            <a:r>
              <a:rPr lang="en-US" dirty="0"/>
              <a:t>In the HTML5 standard, the &lt;article&gt; element defines a complete, self-contained block of related elements</a:t>
            </a:r>
          </a:p>
          <a:p>
            <a:pPr marL="0" indent="0">
              <a:spcAft>
                <a:spcPts val="1200"/>
              </a:spcAft>
              <a:buNone/>
            </a:pPr>
            <a:r>
              <a:rPr lang="en-US" dirty="0"/>
              <a:t>The &lt;section&gt; element is defined as a block of related elements</a:t>
            </a:r>
          </a:p>
          <a:p>
            <a:pPr marL="0" indent="0">
              <a:spcAft>
                <a:spcPts val="1200"/>
              </a:spcAft>
              <a:buNone/>
            </a:pPr>
            <a:r>
              <a:rPr lang="en-US" dirty="0"/>
              <a:t>Can we use the definitions to decide how to nest elements? No, we cannot!</a:t>
            </a:r>
          </a:p>
        </p:txBody>
      </p:sp>
    </p:spTree>
    <p:extLst>
      <p:ext uri="{BB962C8B-B14F-4D97-AF65-F5344CB8AC3E}">
        <p14:creationId xmlns:p14="http://schemas.microsoft.com/office/powerpoint/2010/main" val="193158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Nesting Semantic Elements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1200"/>
              </a:spcAft>
              <a:buNone/>
            </a:pPr>
            <a:r>
              <a:rPr lang="en-US" dirty="0"/>
              <a:t>On the Internet, you will find HTML pages with &lt;section&gt; elements containing &lt;article&gt; elements, and &lt;article&gt; elements containing &lt;section&gt; elements</a:t>
            </a:r>
          </a:p>
          <a:p>
            <a:pPr marL="0" indent="0">
              <a:spcAft>
                <a:spcPts val="1200"/>
              </a:spcAft>
              <a:buNone/>
            </a:pPr>
            <a:r>
              <a:rPr lang="en-US" dirty="0"/>
              <a:t>You will also find pages with &lt;section&gt; elements containing &lt;section&gt; elements, and &lt;article&gt; elements containing &lt;article&gt; elements</a:t>
            </a:r>
          </a:p>
          <a:p>
            <a:pPr marL="0" indent="0">
              <a:buNone/>
            </a:pPr>
            <a:r>
              <a:rPr lang="en-US" dirty="0"/>
              <a:t>As a designer, you should pick what structure / nesting scheme best fits your content and be consistent in using it</a:t>
            </a:r>
          </a:p>
        </p:txBody>
      </p:sp>
    </p:spTree>
    <p:extLst>
      <p:ext uri="{BB962C8B-B14F-4D97-AF65-F5344CB8AC3E}">
        <p14:creationId xmlns:p14="http://schemas.microsoft.com/office/powerpoint/2010/main" val="203878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Nesting Semantic Elements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1200"/>
              </a:spcAft>
              <a:buNone/>
            </a:pPr>
            <a:r>
              <a:rPr lang="en-US" dirty="0"/>
              <a:t>Newspaper vs. Academic Journal</a:t>
            </a:r>
          </a:p>
          <a:p>
            <a:pPr marL="0" indent="0">
              <a:spcAft>
                <a:spcPts val="1200"/>
              </a:spcAft>
              <a:buNone/>
            </a:pPr>
            <a:r>
              <a:rPr lang="en-US" sz="2400" dirty="0"/>
              <a:t>Newspaper: Several sections (i.e., Headline, Sports, Local, Entertainment, etc.), </a:t>
            </a:r>
          </a:p>
          <a:p>
            <a:pPr marL="0" indent="0">
              <a:spcAft>
                <a:spcPts val="1200"/>
              </a:spcAft>
              <a:buNone/>
            </a:pPr>
            <a:r>
              <a:rPr lang="en-US" sz="2400" dirty="0"/>
              <a:t>Each section has several articles about its topic. </a:t>
            </a:r>
          </a:p>
          <a:p>
            <a:pPr marL="0" indent="0">
              <a:spcAft>
                <a:spcPts val="1200"/>
              </a:spcAft>
              <a:buNone/>
            </a:pPr>
            <a:r>
              <a:rPr lang="en-US" sz="2400" dirty="0"/>
              <a:t>Articles typically include content such as headings/headers, text, images, tables, even (sometimes) asides</a:t>
            </a:r>
          </a:p>
          <a:p>
            <a:pPr marL="0" indent="0">
              <a:spcAft>
                <a:spcPts val="1200"/>
              </a:spcAft>
              <a:buNone/>
            </a:pPr>
            <a:endParaRPr lang="en-US" dirty="0"/>
          </a:p>
        </p:txBody>
      </p:sp>
    </p:spTree>
    <p:extLst>
      <p:ext uri="{BB962C8B-B14F-4D97-AF65-F5344CB8AC3E}">
        <p14:creationId xmlns:p14="http://schemas.microsoft.com/office/powerpoint/2010/main" val="288063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Today</a:t>
            </a:r>
          </a:p>
        </p:txBody>
      </p:sp>
      <p:sp>
        <p:nvSpPr>
          <p:cNvPr id="3" name="Content Placeholder 2"/>
          <p:cNvSpPr>
            <a:spLocks noGrp="1"/>
          </p:cNvSpPr>
          <p:nvPr>
            <p:ph idx="1"/>
          </p:nvPr>
        </p:nvSpPr>
        <p:spPr/>
        <p:txBody>
          <a:bodyPr/>
          <a:lstStyle/>
          <a:p>
            <a:r>
              <a:rPr lang="en-US" dirty="0"/>
              <a:t>HTML Semantics</a:t>
            </a:r>
          </a:p>
          <a:p>
            <a:r>
              <a:rPr lang="en-US" dirty="0"/>
              <a:t>Information Architecture</a:t>
            </a:r>
          </a:p>
          <a:p>
            <a:r>
              <a:rPr lang="en-US" dirty="0"/>
              <a:t>CSS Pseudo-classes</a:t>
            </a:r>
          </a:p>
          <a:p>
            <a:r>
              <a:rPr lang="en-US" dirty="0"/>
              <a:t>Making a </a:t>
            </a:r>
            <a:r>
              <a:rPr lang="en-US" dirty="0" err="1"/>
              <a:t>Nav</a:t>
            </a:r>
            <a:r>
              <a:rPr lang="en-US" dirty="0"/>
              <a:t> bar (CSS float, pseudo-classes, and styling)</a:t>
            </a:r>
          </a:p>
        </p:txBody>
      </p:sp>
    </p:spTree>
    <p:extLst>
      <p:ext uri="{BB962C8B-B14F-4D97-AF65-F5344CB8AC3E}">
        <p14:creationId xmlns:p14="http://schemas.microsoft.com/office/powerpoint/2010/main" val="196821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Nesting Semantic Elements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1200"/>
              </a:spcAft>
              <a:buNone/>
            </a:pPr>
            <a:r>
              <a:rPr lang="en-US" dirty="0"/>
              <a:t>Newspaper vs. Academic Journal</a:t>
            </a:r>
          </a:p>
          <a:p>
            <a:pPr marL="0" indent="0">
              <a:spcBef>
                <a:spcPts val="0"/>
              </a:spcBef>
              <a:spcAft>
                <a:spcPts val="1200"/>
              </a:spcAft>
              <a:buNone/>
            </a:pPr>
            <a:r>
              <a:rPr lang="en-US" sz="2400" dirty="0"/>
              <a:t>Academic Journal: A single publication with a number of articles about a given area of interest</a:t>
            </a:r>
          </a:p>
          <a:p>
            <a:pPr marL="0" indent="0">
              <a:spcBef>
                <a:spcPts val="0"/>
              </a:spcBef>
              <a:spcAft>
                <a:spcPts val="1200"/>
              </a:spcAft>
              <a:buNone/>
            </a:pPr>
            <a:r>
              <a:rPr lang="en-US" sz="2400" dirty="0"/>
              <a:t>Each article can be (tends to be) rather lengthy</a:t>
            </a:r>
          </a:p>
          <a:p>
            <a:pPr marL="0" indent="0">
              <a:spcBef>
                <a:spcPts val="0"/>
              </a:spcBef>
              <a:spcAft>
                <a:spcPts val="1200"/>
              </a:spcAft>
              <a:buNone/>
            </a:pPr>
            <a:r>
              <a:rPr lang="en-US" sz="2400" dirty="0"/>
              <a:t>Often broken up into sections: Abstract, Introduction, Literature Review, Hypothesis, Methodology, Results, Conclusion, Bibliography</a:t>
            </a:r>
          </a:p>
          <a:p>
            <a:pPr marL="0" indent="0">
              <a:spcBef>
                <a:spcPts val="0"/>
              </a:spcBef>
              <a:spcAft>
                <a:spcPts val="1200"/>
              </a:spcAft>
              <a:buNone/>
            </a:pPr>
            <a:r>
              <a:rPr lang="en-US" sz="2400" dirty="0"/>
              <a:t>Each section includes text (content), images, tables, figures, lists, etc.</a:t>
            </a:r>
          </a:p>
          <a:p>
            <a:pPr marL="0" indent="0">
              <a:spcAft>
                <a:spcPts val="1200"/>
              </a:spcAft>
              <a:buNone/>
            </a:pPr>
            <a:endParaRPr lang="en-US" dirty="0"/>
          </a:p>
        </p:txBody>
      </p:sp>
    </p:spTree>
    <p:extLst>
      <p:ext uri="{BB962C8B-B14F-4D97-AF65-F5344CB8AC3E}">
        <p14:creationId xmlns:p14="http://schemas.microsoft.com/office/powerpoint/2010/main" val="379648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700409" y="690566"/>
            <a:ext cx="6089072" cy="4571130"/>
            <a:chOff x="135082" y="104779"/>
            <a:chExt cx="6089072" cy="4571130"/>
          </a:xfrm>
        </p:grpSpPr>
        <p:sp>
          <p:nvSpPr>
            <p:cNvPr id="2" name="Rectangle 1"/>
            <p:cNvSpPr/>
            <p:nvPr/>
          </p:nvSpPr>
          <p:spPr>
            <a:xfrm>
              <a:off x="135082" y="104779"/>
              <a:ext cx="6089072" cy="45711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&lt;body&gt;</a:t>
              </a:r>
            </a:p>
          </p:txBody>
        </p:sp>
        <p:sp>
          <p:nvSpPr>
            <p:cNvPr id="3" name="Rectangle 2"/>
            <p:cNvSpPr/>
            <p:nvPr/>
          </p:nvSpPr>
          <p:spPr>
            <a:xfrm>
              <a:off x="267657" y="406116"/>
              <a:ext cx="5880738" cy="384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&lt;header&gt;		(Page Header)</a:t>
              </a:r>
            </a:p>
          </p:txBody>
        </p:sp>
        <p:sp>
          <p:nvSpPr>
            <p:cNvPr id="4" name="Rectangle 3"/>
            <p:cNvSpPr/>
            <p:nvPr/>
          </p:nvSpPr>
          <p:spPr>
            <a:xfrm>
              <a:off x="267657" y="1247781"/>
              <a:ext cx="4337163" cy="27882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&lt;section&gt;</a:t>
              </a:r>
            </a:p>
          </p:txBody>
        </p:sp>
        <p:sp>
          <p:nvSpPr>
            <p:cNvPr id="5" name="Rectangle 4"/>
            <p:cNvSpPr/>
            <p:nvPr/>
          </p:nvSpPr>
          <p:spPr>
            <a:xfrm>
              <a:off x="387609" y="1625319"/>
              <a:ext cx="4037286" cy="2978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57250"/>
              <a:r>
                <a:rPr lang="en-US" sz="1600" dirty="0">
                  <a:solidFill>
                    <a:schemeClr val="tx1"/>
                  </a:solidFill>
                </a:rPr>
                <a:t>&lt;header&gt;		(Article Header)</a:t>
              </a:r>
            </a:p>
          </p:txBody>
        </p:sp>
        <p:sp>
          <p:nvSpPr>
            <p:cNvPr id="6" name="Rectangle 5"/>
            <p:cNvSpPr/>
            <p:nvPr/>
          </p:nvSpPr>
          <p:spPr>
            <a:xfrm>
              <a:off x="387609" y="2002854"/>
              <a:ext cx="4037286" cy="6788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&lt;article&gt;</a:t>
              </a:r>
            </a:p>
          </p:txBody>
        </p:sp>
        <p:sp>
          <p:nvSpPr>
            <p:cNvPr id="11" name="Rectangle 10"/>
            <p:cNvSpPr/>
            <p:nvPr/>
          </p:nvSpPr>
          <p:spPr>
            <a:xfrm>
              <a:off x="267657" y="4223044"/>
              <a:ext cx="5880738" cy="3151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&lt;footer&gt;		(Page Footer)</a:t>
              </a:r>
            </a:p>
          </p:txBody>
        </p:sp>
        <p:sp>
          <p:nvSpPr>
            <p:cNvPr id="12" name="Rectangle 11"/>
            <p:cNvSpPr/>
            <p:nvPr/>
          </p:nvSpPr>
          <p:spPr>
            <a:xfrm>
              <a:off x="4661637" y="1247781"/>
              <a:ext cx="1486758" cy="27882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&lt;aside&gt;</a:t>
              </a:r>
            </a:p>
          </p:txBody>
        </p:sp>
        <p:sp>
          <p:nvSpPr>
            <p:cNvPr id="13" name="Rectangle 12"/>
            <p:cNvSpPr/>
            <p:nvPr/>
          </p:nvSpPr>
          <p:spPr>
            <a:xfrm>
              <a:off x="267657" y="863313"/>
              <a:ext cx="5880738" cy="277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a:t>
              </a:r>
              <a:r>
                <a:rPr lang="en-US" sz="1600" dirty="0" err="1">
                  <a:solidFill>
                    <a:schemeClr val="tx1"/>
                  </a:solidFill>
                </a:rPr>
                <a:t>nav</a:t>
              </a:r>
              <a:r>
                <a:rPr lang="en-US" sz="1600" dirty="0">
                  <a:solidFill>
                    <a:schemeClr val="tx1"/>
                  </a:solidFill>
                </a:rPr>
                <a:t>&gt;    		(Main Navigation)</a:t>
              </a:r>
            </a:p>
          </p:txBody>
        </p:sp>
        <p:sp>
          <p:nvSpPr>
            <p:cNvPr id="15" name="Rectangle 14"/>
            <p:cNvSpPr/>
            <p:nvPr/>
          </p:nvSpPr>
          <p:spPr>
            <a:xfrm>
              <a:off x="379716" y="2789100"/>
              <a:ext cx="4037286" cy="2978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57250"/>
              <a:r>
                <a:rPr lang="en-US" sz="1600" dirty="0">
                  <a:solidFill>
                    <a:schemeClr val="tx1"/>
                  </a:solidFill>
                </a:rPr>
                <a:t>&lt;header&gt;		(Article Header)</a:t>
              </a:r>
            </a:p>
          </p:txBody>
        </p:sp>
        <p:sp>
          <p:nvSpPr>
            <p:cNvPr id="16" name="Rectangle 15"/>
            <p:cNvSpPr/>
            <p:nvPr/>
          </p:nvSpPr>
          <p:spPr>
            <a:xfrm>
              <a:off x="379716" y="3166635"/>
              <a:ext cx="4037286" cy="6788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&lt;article&gt;</a:t>
              </a:r>
            </a:p>
          </p:txBody>
        </p:sp>
      </p:grpSp>
      <p:grpSp>
        <p:nvGrpSpPr>
          <p:cNvPr id="24" name="Group 23"/>
          <p:cNvGrpSpPr/>
          <p:nvPr/>
        </p:nvGrpSpPr>
        <p:grpSpPr>
          <a:xfrm>
            <a:off x="7526482" y="863313"/>
            <a:ext cx="4429991" cy="4225637"/>
            <a:chOff x="335972" y="1042554"/>
            <a:chExt cx="4429991" cy="4225637"/>
          </a:xfrm>
        </p:grpSpPr>
        <p:sp>
          <p:nvSpPr>
            <p:cNvPr id="17" name="Rectangle 16"/>
            <p:cNvSpPr/>
            <p:nvPr/>
          </p:nvSpPr>
          <p:spPr>
            <a:xfrm>
              <a:off x="335972" y="1042554"/>
              <a:ext cx="4429991" cy="42256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&lt;article&gt;</a:t>
              </a:r>
            </a:p>
          </p:txBody>
        </p:sp>
        <p:sp>
          <p:nvSpPr>
            <p:cNvPr id="18" name="Rectangle 17"/>
            <p:cNvSpPr/>
            <p:nvPr/>
          </p:nvSpPr>
          <p:spPr>
            <a:xfrm>
              <a:off x="405245" y="1368140"/>
              <a:ext cx="4260273" cy="384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&lt;header&gt;		(Article Header)</a:t>
              </a:r>
            </a:p>
          </p:txBody>
        </p:sp>
        <p:sp>
          <p:nvSpPr>
            <p:cNvPr id="19" name="Rectangle 18"/>
            <p:cNvSpPr/>
            <p:nvPr/>
          </p:nvSpPr>
          <p:spPr>
            <a:xfrm>
              <a:off x="420830" y="1885957"/>
              <a:ext cx="4260273" cy="384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&lt;h1&gt;		(Heading)</a:t>
              </a:r>
            </a:p>
          </p:txBody>
        </p:sp>
        <p:sp>
          <p:nvSpPr>
            <p:cNvPr id="20" name="Rectangle 19"/>
            <p:cNvSpPr/>
            <p:nvPr/>
          </p:nvSpPr>
          <p:spPr>
            <a:xfrm>
              <a:off x="420829" y="2382983"/>
              <a:ext cx="4260273" cy="824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&lt;p&gt;		(Article Content)</a:t>
              </a:r>
            </a:p>
          </p:txBody>
        </p:sp>
        <p:sp>
          <p:nvSpPr>
            <p:cNvPr id="21" name="Rectangle 20"/>
            <p:cNvSpPr/>
            <p:nvPr/>
          </p:nvSpPr>
          <p:spPr>
            <a:xfrm>
              <a:off x="420829" y="3354539"/>
              <a:ext cx="4260273" cy="384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&lt;h1&gt;		(Heading)</a:t>
              </a:r>
            </a:p>
          </p:txBody>
        </p:sp>
        <p:sp>
          <p:nvSpPr>
            <p:cNvPr id="22" name="Rectangle 21"/>
            <p:cNvSpPr/>
            <p:nvPr/>
          </p:nvSpPr>
          <p:spPr>
            <a:xfrm>
              <a:off x="420828" y="3851565"/>
              <a:ext cx="4260273" cy="824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&lt;p&gt;		(Article Content)</a:t>
              </a:r>
            </a:p>
          </p:txBody>
        </p:sp>
        <p:sp>
          <p:nvSpPr>
            <p:cNvPr id="23" name="Rectangle 22"/>
            <p:cNvSpPr/>
            <p:nvPr/>
          </p:nvSpPr>
          <p:spPr>
            <a:xfrm>
              <a:off x="420828" y="4765102"/>
              <a:ext cx="4260273" cy="384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&lt;footer&gt;		(Article Footer)</a:t>
              </a:r>
            </a:p>
          </p:txBody>
        </p:sp>
      </p:grpSp>
      <p:sp>
        <p:nvSpPr>
          <p:cNvPr id="27" name="TextBox 26"/>
          <p:cNvSpPr txBox="1"/>
          <p:nvPr/>
        </p:nvSpPr>
        <p:spPr>
          <a:xfrm>
            <a:off x="0" y="1445561"/>
            <a:ext cx="615553" cy="2226763"/>
          </a:xfrm>
          <a:prstGeom prst="rect">
            <a:avLst/>
          </a:prstGeom>
          <a:noFill/>
        </p:spPr>
        <p:txBody>
          <a:bodyPr vert="vert270" wrap="none" rtlCol="0">
            <a:spAutoFit/>
          </a:bodyPr>
          <a:lstStyle/>
          <a:p>
            <a:r>
              <a:rPr lang="en-US" sz="2800" dirty="0"/>
              <a:t>One Possibility</a:t>
            </a:r>
          </a:p>
        </p:txBody>
      </p:sp>
      <p:cxnSp>
        <p:nvCxnSpPr>
          <p:cNvPr id="30" name="Straight Arrow Connector 29"/>
          <p:cNvCxnSpPr/>
          <p:nvPr/>
        </p:nvCxnSpPr>
        <p:spPr>
          <a:xfrm flipV="1">
            <a:off x="4990222" y="863313"/>
            <a:ext cx="2536260" cy="17253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982329" y="3267513"/>
            <a:ext cx="2528565" cy="18101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70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par>
                                <p:cTn id="17" presetID="22" presetClass="entr" presetSubtype="8"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700409" y="690566"/>
            <a:ext cx="6089072" cy="4571130"/>
            <a:chOff x="135082" y="104779"/>
            <a:chExt cx="6089072" cy="4571130"/>
          </a:xfrm>
        </p:grpSpPr>
        <p:sp>
          <p:nvSpPr>
            <p:cNvPr id="2" name="Rectangle 1"/>
            <p:cNvSpPr/>
            <p:nvPr/>
          </p:nvSpPr>
          <p:spPr>
            <a:xfrm>
              <a:off x="135082" y="104779"/>
              <a:ext cx="6089072" cy="45711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&lt;body&gt;</a:t>
              </a:r>
            </a:p>
          </p:txBody>
        </p:sp>
        <p:sp>
          <p:nvSpPr>
            <p:cNvPr id="3" name="Rectangle 2"/>
            <p:cNvSpPr/>
            <p:nvPr/>
          </p:nvSpPr>
          <p:spPr>
            <a:xfrm>
              <a:off x="267657" y="406116"/>
              <a:ext cx="5880738" cy="384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&lt;header&gt;		(Page Header)</a:t>
              </a:r>
            </a:p>
          </p:txBody>
        </p:sp>
        <p:sp>
          <p:nvSpPr>
            <p:cNvPr id="4" name="Rectangle 3"/>
            <p:cNvSpPr/>
            <p:nvPr/>
          </p:nvSpPr>
          <p:spPr>
            <a:xfrm>
              <a:off x="267657" y="1247781"/>
              <a:ext cx="4337163" cy="27882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&lt;article&gt;</a:t>
              </a:r>
            </a:p>
          </p:txBody>
        </p:sp>
        <p:sp>
          <p:nvSpPr>
            <p:cNvPr id="5" name="Rectangle 4"/>
            <p:cNvSpPr/>
            <p:nvPr/>
          </p:nvSpPr>
          <p:spPr>
            <a:xfrm>
              <a:off x="387609" y="1625319"/>
              <a:ext cx="4037286" cy="2978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57250"/>
              <a:r>
                <a:rPr lang="en-US" sz="1600" dirty="0">
                  <a:solidFill>
                    <a:schemeClr val="tx1"/>
                  </a:solidFill>
                </a:rPr>
                <a:t>&lt;header&gt;		(Section Header)</a:t>
              </a:r>
            </a:p>
          </p:txBody>
        </p:sp>
        <p:sp>
          <p:nvSpPr>
            <p:cNvPr id="6" name="Rectangle 5"/>
            <p:cNvSpPr/>
            <p:nvPr/>
          </p:nvSpPr>
          <p:spPr>
            <a:xfrm>
              <a:off x="387609" y="2002854"/>
              <a:ext cx="4037286" cy="6788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&lt;section&gt;</a:t>
              </a:r>
            </a:p>
          </p:txBody>
        </p:sp>
        <p:sp>
          <p:nvSpPr>
            <p:cNvPr id="11" name="Rectangle 10"/>
            <p:cNvSpPr/>
            <p:nvPr/>
          </p:nvSpPr>
          <p:spPr>
            <a:xfrm>
              <a:off x="267657" y="4223044"/>
              <a:ext cx="5880738" cy="3151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&lt;footer&gt;		(Page Footer)</a:t>
              </a:r>
            </a:p>
          </p:txBody>
        </p:sp>
        <p:sp>
          <p:nvSpPr>
            <p:cNvPr id="12" name="Rectangle 11"/>
            <p:cNvSpPr/>
            <p:nvPr/>
          </p:nvSpPr>
          <p:spPr>
            <a:xfrm>
              <a:off x="4661637" y="1247781"/>
              <a:ext cx="1486758" cy="27882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&lt;aside&gt;</a:t>
              </a:r>
            </a:p>
          </p:txBody>
        </p:sp>
        <p:sp>
          <p:nvSpPr>
            <p:cNvPr id="13" name="Rectangle 12"/>
            <p:cNvSpPr/>
            <p:nvPr/>
          </p:nvSpPr>
          <p:spPr>
            <a:xfrm>
              <a:off x="267657" y="863313"/>
              <a:ext cx="5880738" cy="277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a:t>
              </a:r>
              <a:r>
                <a:rPr lang="en-US" sz="1600" dirty="0" err="1">
                  <a:solidFill>
                    <a:schemeClr val="tx1"/>
                  </a:solidFill>
                </a:rPr>
                <a:t>nav</a:t>
              </a:r>
              <a:r>
                <a:rPr lang="en-US" sz="1600" dirty="0">
                  <a:solidFill>
                    <a:schemeClr val="tx1"/>
                  </a:solidFill>
                </a:rPr>
                <a:t>&gt;    		(Main Navigation)</a:t>
              </a:r>
            </a:p>
          </p:txBody>
        </p:sp>
        <p:sp>
          <p:nvSpPr>
            <p:cNvPr id="15" name="Rectangle 14"/>
            <p:cNvSpPr/>
            <p:nvPr/>
          </p:nvSpPr>
          <p:spPr>
            <a:xfrm>
              <a:off x="379716" y="2789100"/>
              <a:ext cx="4037286" cy="2978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57250"/>
              <a:r>
                <a:rPr lang="en-US" sz="1600" dirty="0">
                  <a:solidFill>
                    <a:schemeClr val="tx1"/>
                  </a:solidFill>
                </a:rPr>
                <a:t>&lt;header&gt;		(</a:t>
              </a:r>
              <a:r>
                <a:rPr lang="en-US" sz="1600" dirty="0" err="1">
                  <a:solidFill>
                    <a:schemeClr val="tx1"/>
                  </a:solidFill>
                </a:rPr>
                <a:t>SectionHeader</a:t>
              </a:r>
              <a:r>
                <a:rPr lang="en-US" sz="1600" dirty="0">
                  <a:solidFill>
                    <a:schemeClr val="tx1"/>
                  </a:solidFill>
                </a:rPr>
                <a:t>)</a:t>
              </a:r>
            </a:p>
          </p:txBody>
        </p:sp>
        <p:sp>
          <p:nvSpPr>
            <p:cNvPr id="16" name="Rectangle 15"/>
            <p:cNvSpPr/>
            <p:nvPr/>
          </p:nvSpPr>
          <p:spPr>
            <a:xfrm>
              <a:off x="379716" y="3166635"/>
              <a:ext cx="4037286" cy="6788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&lt;section&gt;</a:t>
              </a:r>
            </a:p>
          </p:txBody>
        </p:sp>
      </p:grpSp>
      <p:grpSp>
        <p:nvGrpSpPr>
          <p:cNvPr id="24" name="Group 23"/>
          <p:cNvGrpSpPr/>
          <p:nvPr/>
        </p:nvGrpSpPr>
        <p:grpSpPr>
          <a:xfrm>
            <a:off x="7526482" y="863313"/>
            <a:ext cx="4429991" cy="4225637"/>
            <a:chOff x="335972" y="1042554"/>
            <a:chExt cx="4429991" cy="4225637"/>
          </a:xfrm>
        </p:grpSpPr>
        <p:sp>
          <p:nvSpPr>
            <p:cNvPr id="17" name="Rectangle 16"/>
            <p:cNvSpPr/>
            <p:nvPr/>
          </p:nvSpPr>
          <p:spPr>
            <a:xfrm>
              <a:off x="335972" y="1042554"/>
              <a:ext cx="4429991" cy="42256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&lt;section&gt;</a:t>
              </a:r>
            </a:p>
          </p:txBody>
        </p:sp>
        <p:sp>
          <p:nvSpPr>
            <p:cNvPr id="18" name="Rectangle 17"/>
            <p:cNvSpPr/>
            <p:nvPr/>
          </p:nvSpPr>
          <p:spPr>
            <a:xfrm>
              <a:off x="405245" y="1368140"/>
              <a:ext cx="4260273" cy="384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&lt;header&gt;		(Section Header)</a:t>
              </a:r>
            </a:p>
          </p:txBody>
        </p:sp>
        <p:sp>
          <p:nvSpPr>
            <p:cNvPr id="19" name="Rectangle 18"/>
            <p:cNvSpPr/>
            <p:nvPr/>
          </p:nvSpPr>
          <p:spPr>
            <a:xfrm>
              <a:off x="420830" y="1885957"/>
              <a:ext cx="4260273" cy="384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&lt;h1&gt;		(Heading)</a:t>
              </a:r>
            </a:p>
          </p:txBody>
        </p:sp>
        <p:sp>
          <p:nvSpPr>
            <p:cNvPr id="20" name="Rectangle 19"/>
            <p:cNvSpPr/>
            <p:nvPr/>
          </p:nvSpPr>
          <p:spPr>
            <a:xfrm>
              <a:off x="420829" y="2382983"/>
              <a:ext cx="4260273" cy="824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&lt;p&gt;		(Section Content)</a:t>
              </a:r>
            </a:p>
          </p:txBody>
        </p:sp>
        <p:sp>
          <p:nvSpPr>
            <p:cNvPr id="21" name="Rectangle 20"/>
            <p:cNvSpPr/>
            <p:nvPr/>
          </p:nvSpPr>
          <p:spPr>
            <a:xfrm>
              <a:off x="420829" y="3354539"/>
              <a:ext cx="4260273" cy="384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&lt;h1&gt;		(Heading)</a:t>
              </a:r>
            </a:p>
          </p:txBody>
        </p:sp>
        <p:sp>
          <p:nvSpPr>
            <p:cNvPr id="22" name="Rectangle 21"/>
            <p:cNvSpPr/>
            <p:nvPr/>
          </p:nvSpPr>
          <p:spPr>
            <a:xfrm>
              <a:off x="420828" y="3851565"/>
              <a:ext cx="4260273" cy="824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&lt;p&gt;		(Section Content)</a:t>
              </a:r>
            </a:p>
          </p:txBody>
        </p:sp>
        <p:sp>
          <p:nvSpPr>
            <p:cNvPr id="23" name="Rectangle 22"/>
            <p:cNvSpPr/>
            <p:nvPr/>
          </p:nvSpPr>
          <p:spPr>
            <a:xfrm>
              <a:off x="420828" y="4765102"/>
              <a:ext cx="4260273" cy="384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&lt;footer&gt;		(Section Footer)</a:t>
              </a:r>
            </a:p>
          </p:txBody>
        </p:sp>
      </p:grpSp>
      <p:sp>
        <p:nvSpPr>
          <p:cNvPr id="27" name="TextBox 26"/>
          <p:cNvSpPr txBox="1"/>
          <p:nvPr/>
        </p:nvSpPr>
        <p:spPr>
          <a:xfrm>
            <a:off x="-2704" y="1205176"/>
            <a:ext cx="615553" cy="2821478"/>
          </a:xfrm>
          <a:prstGeom prst="rect">
            <a:avLst/>
          </a:prstGeom>
          <a:noFill/>
        </p:spPr>
        <p:txBody>
          <a:bodyPr vert="vert270" wrap="none" rtlCol="0">
            <a:spAutoFit/>
          </a:bodyPr>
          <a:lstStyle/>
          <a:p>
            <a:r>
              <a:rPr lang="en-US" sz="2800" dirty="0"/>
              <a:t>Another Possibility</a:t>
            </a:r>
          </a:p>
        </p:txBody>
      </p:sp>
      <p:cxnSp>
        <p:nvCxnSpPr>
          <p:cNvPr id="30" name="Straight Arrow Connector 29"/>
          <p:cNvCxnSpPr/>
          <p:nvPr/>
        </p:nvCxnSpPr>
        <p:spPr>
          <a:xfrm flipV="1">
            <a:off x="4990222" y="863313"/>
            <a:ext cx="2536260" cy="17253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982329" y="3267513"/>
            <a:ext cx="2528565" cy="18101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91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par>
                                <p:cTn id="17" presetID="22" presetClass="entr" presetSubtype="8"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Semantic HTML5 Elements?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dirty="0"/>
              <a:t>With HTML4, developers used their own favorite attribute names to style page elements:</a:t>
            </a:r>
          </a:p>
          <a:p>
            <a:pPr marL="457200" lvl="1" indent="0">
              <a:spcAft>
                <a:spcPts val="600"/>
              </a:spcAft>
              <a:buNone/>
            </a:pPr>
            <a:r>
              <a:rPr lang="en-US" dirty="0"/>
              <a:t>header, top, bottom, footer, menu, navigation, main, container, content, article, sidebar, </a:t>
            </a:r>
            <a:r>
              <a:rPr lang="en-US" dirty="0" err="1"/>
              <a:t>topnav</a:t>
            </a:r>
            <a:r>
              <a:rPr lang="en-US" dirty="0"/>
              <a:t>, ...</a:t>
            </a:r>
          </a:p>
          <a:p>
            <a:pPr marL="0" indent="0">
              <a:spcAft>
                <a:spcPts val="600"/>
              </a:spcAft>
              <a:buNone/>
            </a:pPr>
            <a:r>
              <a:rPr lang="en-US" dirty="0"/>
              <a:t>This made it impossible for search engines to identify the correct web page content</a:t>
            </a:r>
          </a:p>
          <a:p>
            <a:pPr marL="0" indent="0">
              <a:spcAft>
                <a:spcPts val="600"/>
              </a:spcAft>
              <a:buNone/>
            </a:pPr>
            <a:r>
              <a:rPr lang="en-US" dirty="0"/>
              <a:t>With HTML5 elements like: &lt;header&gt; &lt;footer&gt; &lt;</a:t>
            </a:r>
            <a:r>
              <a:rPr lang="en-US" dirty="0" err="1"/>
              <a:t>nav</a:t>
            </a:r>
            <a:r>
              <a:rPr lang="en-US" dirty="0"/>
              <a:t>&gt; &lt;section&gt; &lt;article&gt;, this will become easier</a:t>
            </a:r>
          </a:p>
        </p:txBody>
      </p:sp>
    </p:spTree>
    <p:extLst>
      <p:ext uri="{BB962C8B-B14F-4D97-AF65-F5344CB8AC3E}">
        <p14:creationId xmlns:p14="http://schemas.microsoft.com/office/powerpoint/2010/main" val="51312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Semantic HTML5 Elements?</a:t>
            </a:r>
          </a:p>
        </p:txBody>
      </p:sp>
      <p:sp>
        <p:nvSpPr>
          <p:cNvPr id="3" name="Content Placeholder 2"/>
          <p:cNvSpPr>
            <a:spLocks noGrp="1"/>
          </p:cNvSpPr>
          <p:nvPr>
            <p:ph idx="1"/>
          </p:nvPr>
        </p:nvSpPr>
        <p:spPr>
          <a:xfrm>
            <a:off x="1580880" y="1690688"/>
            <a:ext cx="8260704" cy="3282403"/>
          </a:xfrm>
        </p:spPr>
        <p:txBody>
          <a:bodyPr>
            <a:normAutofit/>
          </a:bodyPr>
          <a:lstStyle/>
          <a:p>
            <a:pPr marL="0" indent="0">
              <a:buNone/>
            </a:pPr>
            <a:r>
              <a:rPr lang="en-US" dirty="0"/>
              <a:t>According to the W3C, a Semantic Web:</a:t>
            </a:r>
          </a:p>
          <a:p>
            <a:pPr marL="0" indent="0">
              <a:buNone/>
            </a:pPr>
            <a:endParaRPr lang="en-US" dirty="0"/>
          </a:p>
          <a:p>
            <a:pPr marL="1260475" indent="0">
              <a:buNone/>
            </a:pPr>
            <a:r>
              <a:rPr lang="en-US" i="1" dirty="0">
                <a:latin typeface="Book Antiqua" panose="02040602050305030304" pitchFamily="18" charset="0"/>
              </a:rPr>
              <a:t>"Allows data to be shared and reused across applications, enterprises, and communities."</a:t>
            </a:r>
          </a:p>
        </p:txBody>
      </p:sp>
    </p:spTree>
    <p:extLst>
      <p:ext uri="{BB962C8B-B14F-4D97-AF65-F5344CB8AC3E}">
        <p14:creationId xmlns:p14="http://schemas.microsoft.com/office/powerpoint/2010/main" val="291886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Semantic Tags</a:t>
            </a:r>
          </a:p>
        </p:txBody>
      </p:sp>
      <p:sp>
        <p:nvSpPr>
          <p:cNvPr id="3" name="Content Placeholder 2"/>
          <p:cNvSpPr>
            <a:spLocks noGrp="1"/>
          </p:cNvSpPr>
          <p:nvPr>
            <p:ph idx="1"/>
          </p:nvPr>
        </p:nvSpPr>
        <p:spPr>
          <a:xfrm>
            <a:off x="838200" y="1685336"/>
            <a:ext cx="11281023" cy="5172664"/>
          </a:xfrm>
        </p:spPr>
        <p:txBody>
          <a:bodyPr>
            <a:normAutofit/>
          </a:bodyPr>
          <a:lstStyle/>
          <a:p>
            <a:pPr marL="0" indent="0">
              <a:spcAft>
                <a:spcPts val="600"/>
              </a:spcAft>
              <a:buNone/>
            </a:pPr>
            <a:r>
              <a:rPr lang="en-US" dirty="0"/>
              <a:t>IE8 (and below) does not play nice with the new HTML5 elements.  In order to use them you need to:</a:t>
            </a:r>
          </a:p>
          <a:p>
            <a:pPr marL="457200" lvl="1" indent="0">
              <a:spcAft>
                <a:spcPts val="600"/>
              </a:spcAft>
              <a:buNone/>
            </a:pPr>
            <a:r>
              <a:rPr lang="en-US" dirty="0"/>
              <a:t>Download the html5shiv.js (JavaScript file)</a:t>
            </a:r>
          </a:p>
          <a:p>
            <a:pPr marL="914400" lvl="2" indent="0">
              <a:spcAft>
                <a:spcPts val="600"/>
              </a:spcAft>
              <a:buNone/>
            </a:pPr>
            <a:r>
              <a:rPr lang="en-US" dirty="0"/>
              <a:t>http://code.google.com/p/html5shiv/</a:t>
            </a:r>
          </a:p>
          <a:p>
            <a:pPr marL="457200" lvl="1" indent="0">
              <a:spcAft>
                <a:spcPts val="600"/>
              </a:spcAft>
              <a:buNone/>
            </a:pPr>
            <a:r>
              <a:rPr lang="en-US" dirty="0"/>
              <a:t>Add the following lines of code to the&lt;head&gt; element:</a:t>
            </a:r>
          </a:p>
          <a:p>
            <a:pPr marL="3657600" lvl="8" indent="0">
              <a:spcAft>
                <a:spcPts val="600"/>
              </a:spcAft>
              <a:buNone/>
            </a:pPr>
            <a:r>
              <a:rPr lang="en-US" sz="800" dirty="0"/>
              <a:t> </a:t>
            </a:r>
            <a:br>
              <a:rPr lang="en-US" dirty="0"/>
            </a:br>
            <a:r>
              <a:rPr lang="en-US" sz="2800" dirty="0">
                <a:solidFill>
                  <a:schemeClr val="accent6"/>
                </a:solidFill>
              </a:rPr>
              <a:t>&lt;!--[if </a:t>
            </a:r>
            <a:r>
              <a:rPr lang="en-US" sz="2800" dirty="0" err="1">
                <a:solidFill>
                  <a:schemeClr val="accent6"/>
                </a:solidFill>
              </a:rPr>
              <a:t>lt</a:t>
            </a:r>
            <a:r>
              <a:rPr lang="en-US" sz="2800" dirty="0">
                <a:solidFill>
                  <a:schemeClr val="accent6"/>
                </a:solidFill>
              </a:rPr>
              <a:t> IE 9]&gt;</a:t>
            </a:r>
            <a:br>
              <a:rPr lang="en-US" sz="2800" dirty="0">
                <a:solidFill>
                  <a:schemeClr val="accent6"/>
                </a:solidFill>
              </a:rPr>
            </a:br>
            <a:r>
              <a:rPr lang="en-US" sz="2800" dirty="0">
                <a:solidFill>
                  <a:schemeClr val="accent6"/>
                </a:solidFill>
              </a:rPr>
              <a:t>     &lt;script </a:t>
            </a:r>
            <a:r>
              <a:rPr lang="en-US" sz="2800" dirty="0" err="1">
                <a:solidFill>
                  <a:schemeClr val="accent6"/>
                </a:solidFill>
              </a:rPr>
              <a:t>src</a:t>
            </a:r>
            <a:r>
              <a:rPr lang="en-US" sz="2800" dirty="0">
                <a:solidFill>
                  <a:schemeClr val="accent6"/>
                </a:solidFill>
              </a:rPr>
              <a:t>="html5shiv.js"&gt;&lt;/script&gt;</a:t>
            </a:r>
            <a:br>
              <a:rPr lang="en-US" sz="2800" dirty="0">
                <a:solidFill>
                  <a:schemeClr val="accent6"/>
                </a:solidFill>
              </a:rPr>
            </a:br>
            <a:r>
              <a:rPr lang="en-US" sz="2800" dirty="0">
                <a:solidFill>
                  <a:schemeClr val="accent6"/>
                </a:solidFill>
              </a:rPr>
              <a:t>&lt;![</a:t>
            </a:r>
            <a:r>
              <a:rPr lang="en-US" sz="2800" dirty="0" err="1">
                <a:solidFill>
                  <a:schemeClr val="accent6"/>
                </a:solidFill>
              </a:rPr>
              <a:t>endif</a:t>
            </a:r>
            <a:r>
              <a:rPr lang="en-US" sz="2800" dirty="0">
                <a:solidFill>
                  <a:schemeClr val="accent6"/>
                </a:solidFill>
              </a:rPr>
              <a:t>]--&gt;</a:t>
            </a:r>
          </a:p>
        </p:txBody>
      </p:sp>
    </p:spTree>
    <p:extLst>
      <p:ext uri="{BB962C8B-B14F-4D97-AF65-F5344CB8AC3E}">
        <p14:creationId xmlns:p14="http://schemas.microsoft.com/office/powerpoint/2010/main" val="424434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Semantic Tags</a:t>
            </a:r>
          </a:p>
        </p:txBody>
      </p:sp>
      <p:sp>
        <p:nvSpPr>
          <p:cNvPr id="5" name="TextBox 4"/>
          <p:cNvSpPr txBox="1"/>
          <p:nvPr/>
        </p:nvSpPr>
        <p:spPr>
          <a:xfrm>
            <a:off x="291446" y="4580542"/>
            <a:ext cx="11280775" cy="707886"/>
          </a:xfrm>
          <a:prstGeom prst="rect">
            <a:avLst/>
          </a:prstGeom>
          <a:noFill/>
        </p:spPr>
        <p:txBody>
          <a:bodyPr wrap="square" rtlCol="0">
            <a:spAutoFit/>
          </a:bodyPr>
          <a:lstStyle/>
          <a:p>
            <a:r>
              <a:rPr lang="en-US" sz="2000" dirty="0"/>
              <a:t>* From Bootstrap Framework head element. Enables use of the shiv without having to download it – </a:t>
            </a:r>
            <a:r>
              <a:rPr lang="en-US" sz="2000" dirty="0" err="1"/>
              <a:t>cdn</a:t>
            </a:r>
            <a:r>
              <a:rPr lang="en-US" sz="2000" dirty="0"/>
              <a:t>=Content Delivery Network</a:t>
            </a:r>
          </a:p>
        </p:txBody>
      </p:sp>
      <p:pic>
        <p:nvPicPr>
          <p:cNvPr id="8" name="Picture 7">
            <a:extLst>
              <a:ext uri="{FF2B5EF4-FFF2-40B4-BE49-F238E27FC236}">
                <a16:creationId xmlns:a16="http://schemas.microsoft.com/office/drawing/2014/main" id="{C6A78278-781C-4FEF-89A0-7003AA4E0553}"/>
              </a:ext>
            </a:extLst>
          </p:cNvPr>
          <p:cNvPicPr>
            <a:picLocks noChangeAspect="1"/>
          </p:cNvPicPr>
          <p:nvPr/>
        </p:nvPicPr>
        <p:blipFill>
          <a:blip r:embed="rId2"/>
          <a:stretch>
            <a:fillRect/>
          </a:stretch>
        </p:blipFill>
        <p:spPr>
          <a:xfrm>
            <a:off x="609170" y="1919698"/>
            <a:ext cx="10973659" cy="16028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2451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Semantic Tags</a:t>
            </a:r>
          </a:p>
        </p:txBody>
      </p:sp>
      <p:sp>
        <p:nvSpPr>
          <p:cNvPr id="3" name="Content Placeholder 2"/>
          <p:cNvSpPr>
            <a:spLocks noGrp="1"/>
          </p:cNvSpPr>
          <p:nvPr>
            <p:ph idx="1"/>
          </p:nvPr>
        </p:nvSpPr>
        <p:spPr>
          <a:xfrm>
            <a:off x="838200" y="1685336"/>
            <a:ext cx="11281023" cy="5172664"/>
          </a:xfrm>
        </p:spPr>
        <p:txBody>
          <a:bodyPr>
            <a:normAutofit/>
          </a:bodyPr>
          <a:lstStyle/>
          <a:p>
            <a:pPr marL="0" indent="0">
              <a:buNone/>
            </a:pPr>
            <a:r>
              <a:rPr lang="en-US" dirty="0"/>
              <a:t>Older browsers may not recognize the new elements as block level container elements. Will need to add the following to your CSS:</a:t>
            </a:r>
          </a:p>
          <a:p>
            <a:endParaRPr lang="en-US" dirty="0"/>
          </a:p>
          <a:p>
            <a:pPr marL="2116138" indent="0">
              <a:buNone/>
            </a:pPr>
            <a:r>
              <a:rPr lang="en-US" dirty="0"/>
              <a:t>header, section, footer, aside, </a:t>
            </a:r>
            <a:r>
              <a:rPr lang="en-US" dirty="0" err="1"/>
              <a:t>nav</a:t>
            </a:r>
            <a:r>
              <a:rPr lang="en-US" dirty="0"/>
              <a:t>, article { </a:t>
            </a:r>
            <a:br>
              <a:rPr lang="en-US" dirty="0"/>
            </a:br>
            <a:r>
              <a:rPr lang="en-US" dirty="0"/>
              <a:t>		display: block; </a:t>
            </a:r>
            <a:br>
              <a:rPr lang="en-US" dirty="0"/>
            </a:br>
            <a:r>
              <a:rPr lang="en-US" dirty="0"/>
              <a:t>}</a:t>
            </a:r>
          </a:p>
        </p:txBody>
      </p:sp>
    </p:spTree>
    <p:extLst>
      <p:ext uri="{BB962C8B-B14F-4D97-AF65-F5344CB8AC3E}">
        <p14:creationId xmlns:p14="http://schemas.microsoft.com/office/powerpoint/2010/main" val="256351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Semantic Tags</a:t>
            </a:r>
          </a:p>
        </p:txBody>
      </p:sp>
      <p:sp>
        <p:nvSpPr>
          <p:cNvPr id="5" name="TextBox 4"/>
          <p:cNvSpPr txBox="1"/>
          <p:nvPr/>
        </p:nvSpPr>
        <p:spPr>
          <a:xfrm>
            <a:off x="1224717" y="4837813"/>
            <a:ext cx="5232971" cy="523220"/>
          </a:xfrm>
          <a:prstGeom prst="rect">
            <a:avLst/>
          </a:prstGeom>
          <a:noFill/>
        </p:spPr>
        <p:txBody>
          <a:bodyPr wrap="none" rtlCol="0">
            <a:spAutoFit/>
          </a:bodyPr>
          <a:lstStyle/>
          <a:p>
            <a:r>
              <a:rPr lang="en-US" sz="2800" dirty="0"/>
              <a:t>* From the Bootstrap main CSS file</a:t>
            </a:r>
          </a:p>
        </p:txBody>
      </p:sp>
      <p:pic>
        <p:nvPicPr>
          <p:cNvPr id="8" name="Content Placeholder 7">
            <a:extLst>
              <a:ext uri="{FF2B5EF4-FFF2-40B4-BE49-F238E27FC236}">
                <a16:creationId xmlns:a16="http://schemas.microsoft.com/office/drawing/2014/main" id="{C64EADA2-8CE2-4DD3-B900-748E3CD26EE7}"/>
              </a:ext>
            </a:extLst>
          </p:cNvPr>
          <p:cNvPicPr>
            <a:picLocks noGrp="1" noChangeAspect="1"/>
          </p:cNvPicPr>
          <p:nvPr>
            <p:ph idx="1"/>
          </p:nvPr>
        </p:nvPicPr>
        <p:blipFill>
          <a:blip r:embed="rId2"/>
          <a:stretch>
            <a:fillRect/>
          </a:stretch>
        </p:blipFill>
        <p:spPr>
          <a:xfrm>
            <a:off x="7797209" y="141047"/>
            <a:ext cx="3079898" cy="5779135"/>
          </a:xfrm>
        </p:spPr>
      </p:pic>
    </p:spTree>
    <p:extLst>
      <p:ext uri="{BB962C8B-B14F-4D97-AF65-F5344CB8AC3E}">
        <p14:creationId xmlns:p14="http://schemas.microsoft.com/office/powerpoint/2010/main" val="378255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Architecture and Site Navigation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271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Semantics</a:t>
            </a:r>
          </a:p>
        </p:txBody>
      </p:sp>
      <p:sp>
        <p:nvSpPr>
          <p:cNvPr id="3" name="Content Placeholder 2"/>
          <p:cNvSpPr>
            <a:spLocks noGrp="1"/>
          </p:cNvSpPr>
          <p:nvPr>
            <p:ph idx="1"/>
          </p:nvPr>
        </p:nvSpPr>
        <p:spPr>
          <a:xfrm>
            <a:off x="838200" y="1690688"/>
            <a:ext cx="10515600" cy="4351338"/>
          </a:xfrm>
        </p:spPr>
        <p:txBody>
          <a:bodyPr/>
          <a:lstStyle/>
          <a:p>
            <a:pPr marL="0" indent="0">
              <a:spcAft>
                <a:spcPts val="1200"/>
              </a:spcAft>
              <a:buNone/>
            </a:pPr>
            <a:r>
              <a:rPr lang="en-US" dirty="0"/>
              <a:t>The study of the meanings of words and phrases in language</a:t>
            </a:r>
          </a:p>
          <a:p>
            <a:pPr marL="0" indent="0">
              <a:spcAft>
                <a:spcPts val="1200"/>
              </a:spcAft>
              <a:buNone/>
            </a:pPr>
            <a:r>
              <a:rPr lang="en-US" dirty="0"/>
              <a:t>Thus, ‘semantic elements’ are elements with a meaning</a:t>
            </a:r>
          </a:p>
          <a:p>
            <a:pPr marL="0" indent="0">
              <a:spcAft>
                <a:spcPts val="1200"/>
              </a:spcAft>
              <a:buNone/>
            </a:pPr>
            <a:r>
              <a:rPr lang="en-US" dirty="0"/>
              <a:t>Clearly describes meaning to both the browser and the developer</a:t>
            </a:r>
          </a:p>
          <a:p>
            <a:pPr marL="0" indent="0">
              <a:spcAft>
                <a:spcPts val="1200"/>
              </a:spcAft>
              <a:buNone/>
            </a:pPr>
            <a:r>
              <a:rPr lang="en-US" dirty="0"/>
              <a:t>Non-semantic:  &lt;div&gt; and &lt;span&gt; tell nothing about their content</a:t>
            </a:r>
          </a:p>
          <a:p>
            <a:pPr marL="0" indent="0">
              <a:spcAft>
                <a:spcPts val="1200"/>
              </a:spcAft>
              <a:buNone/>
            </a:pPr>
            <a:r>
              <a:rPr lang="en-US" dirty="0"/>
              <a:t>Semantic: &lt;form&gt;, &lt;table&gt;, &lt;</a:t>
            </a:r>
            <a:r>
              <a:rPr lang="en-US" dirty="0" err="1"/>
              <a:t>img</a:t>
            </a:r>
            <a:r>
              <a:rPr lang="en-US" dirty="0"/>
              <a:t>&gt; clearly define their content</a:t>
            </a:r>
          </a:p>
        </p:txBody>
      </p:sp>
    </p:spTree>
    <p:extLst>
      <p:ext uri="{BB962C8B-B14F-4D97-AF65-F5344CB8AC3E}">
        <p14:creationId xmlns:p14="http://schemas.microsoft.com/office/powerpoint/2010/main" val="358190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rtlCol="0">
            <a:normAutofit/>
          </a:bodyPr>
          <a:lstStyle/>
          <a:p>
            <a:pPr>
              <a:defRPr/>
            </a:pPr>
            <a:r>
              <a:rPr lang="en-US" dirty="0"/>
              <a:t>Information Architecture</a:t>
            </a:r>
          </a:p>
        </p:txBody>
      </p:sp>
      <p:sp>
        <p:nvSpPr>
          <p:cNvPr id="8195" name="Rectangle 3"/>
          <p:cNvSpPr>
            <a:spLocks noGrp="1" noChangeArrowheads="1"/>
          </p:cNvSpPr>
          <p:nvPr>
            <p:ph idx="1"/>
          </p:nvPr>
        </p:nvSpPr>
        <p:spPr>
          <a:xfrm>
            <a:off x="838200" y="1690688"/>
            <a:ext cx="11229753" cy="4351338"/>
          </a:xfrm>
        </p:spPr>
        <p:txBody>
          <a:bodyPr rtlCol="0">
            <a:normAutofit/>
          </a:bodyPr>
          <a:lstStyle/>
          <a:p>
            <a:pPr marL="0" indent="0">
              <a:spcAft>
                <a:spcPts val="1200"/>
              </a:spcAft>
              <a:buNone/>
              <a:defRPr/>
            </a:pPr>
            <a:r>
              <a:rPr lang="en-US" dirty="0">
                <a:solidFill>
                  <a:schemeClr val="tx1"/>
                </a:solidFill>
              </a:rPr>
              <a:t>Science of figuring out what site should contain and how it can best be organized and presented</a:t>
            </a:r>
          </a:p>
          <a:p>
            <a:pPr marL="0" indent="0">
              <a:spcAft>
                <a:spcPts val="1200"/>
              </a:spcAft>
              <a:buNone/>
              <a:defRPr/>
            </a:pPr>
            <a:r>
              <a:rPr lang="en-US" dirty="0">
                <a:solidFill>
                  <a:schemeClr val="tx1"/>
                </a:solidFill>
              </a:rPr>
              <a:t>Two primary elements:</a:t>
            </a:r>
          </a:p>
          <a:p>
            <a:pPr marL="457200" lvl="1" indent="0">
              <a:spcAft>
                <a:spcPts val="1200"/>
              </a:spcAft>
              <a:buNone/>
              <a:defRPr/>
            </a:pPr>
            <a:r>
              <a:rPr lang="en-US" dirty="0">
                <a:solidFill>
                  <a:schemeClr val="tx1"/>
                </a:solidFill>
              </a:rPr>
              <a:t>Organizing and labeling site content</a:t>
            </a:r>
          </a:p>
          <a:p>
            <a:pPr marL="457200" lvl="1" indent="0">
              <a:spcAft>
                <a:spcPts val="1200"/>
              </a:spcAft>
              <a:buNone/>
              <a:defRPr/>
            </a:pPr>
            <a:r>
              <a:rPr lang="en-US" dirty="0">
                <a:solidFill>
                  <a:schemeClr val="tx1"/>
                </a:solidFill>
              </a:rPr>
              <a:t>Designing navigation through information</a:t>
            </a:r>
          </a:p>
          <a:p>
            <a:pPr>
              <a:defRPr/>
            </a:pPr>
            <a:endParaRPr lang="en-US" dirty="0">
              <a:solidFill>
                <a:schemeClr val="tx1"/>
              </a:solidFill>
            </a:endParaRPr>
          </a:p>
        </p:txBody>
      </p:sp>
    </p:spTree>
    <p:extLst>
      <p:ext uri="{BB962C8B-B14F-4D97-AF65-F5344CB8AC3E}">
        <p14:creationId xmlns:p14="http://schemas.microsoft.com/office/powerpoint/2010/main" val="6998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 calcmode="lin" valueType="num">
                                      <p:cBhvr additive="base">
                                        <p:cTn id="12"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 calcmode="lin" valueType="num">
                                      <p:cBhvr additive="base">
                                        <p:cTn id="22"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Image preview">
            <a:extLst>
              <a:ext uri="{FF2B5EF4-FFF2-40B4-BE49-F238E27FC236}">
                <a16:creationId xmlns:a16="http://schemas.microsoft.com/office/drawing/2014/main" id="{14838918-6998-4221-909E-5E7D8FFF4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60833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B78C724-0068-41E2-A469-D0C6220A20DF}"/>
              </a:ext>
            </a:extLst>
          </p:cNvPr>
          <p:cNvPicPr>
            <a:picLocks noChangeAspect="1"/>
          </p:cNvPicPr>
          <p:nvPr/>
        </p:nvPicPr>
        <p:blipFill>
          <a:blip r:embed="rId4"/>
          <a:stretch>
            <a:fillRect/>
          </a:stretch>
        </p:blipFill>
        <p:spPr>
          <a:xfrm>
            <a:off x="6283098" y="2000250"/>
            <a:ext cx="5719073" cy="2009042"/>
          </a:xfrm>
          <a:prstGeom prst="rect">
            <a:avLst/>
          </a:prstGeom>
        </p:spPr>
      </p:pic>
      <p:cxnSp>
        <p:nvCxnSpPr>
          <p:cNvPr id="6" name="Straight Arrow Connector 5">
            <a:extLst>
              <a:ext uri="{FF2B5EF4-FFF2-40B4-BE49-F238E27FC236}">
                <a16:creationId xmlns:a16="http://schemas.microsoft.com/office/drawing/2014/main" id="{97E6267C-B56E-47B2-8EB9-40B3C74D1878}"/>
              </a:ext>
            </a:extLst>
          </p:cNvPr>
          <p:cNvCxnSpPr/>
          <p:nvPr/>
        </p:nvCxnSpPr>
        <p:spPr>
          <a:xfrm>
            <a:off x="5535561" y="1012723"/>
            <a:ext cx="1995949" cy="11503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44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rtlCol="0">
            <a:normAutofit/>
          </a:bodyPr>
          <a:lstStyle/>
          <a:p>
            <a:pPr>
              <a:defRPr/>
            </a:pPr>
            <a:r>
              <a:rPr lang="en-US" dirty="0"/>
              <a:t>Information Architecture</a:t>
            </a:r>
          </a:p>
        </p:txBody>
      </p:sp>
      <p:sp>
        <p:nvSpPr>
          <p:cNvPr id="8195" name="Rectangle 3"/>
          <p:cNvSpPr>
            <a:spLocks noGrp="1" noChangeArrowheads="1"/>
          </p:cNvSpPr>
          <p:nvPr>
            <p:ph idx="1"/>
          </p:nvPr>
        </p:nvSpPr>
        <p:spPr>
          <a:xfrm>
            <a:off x="838200" y="1690688"/>
            <a:ext cx="11080898" cy="4351338"/>
          </a:xfrm>
        </p:spPr>
        <p:txBody>
          <a:bodyPr rtlCol="0">
            <a:normAutofit/>
          </a:bodyPr>
          <a:lstStyle/>
          <a:p>
            <a:pPr marL="0" indent="0">
              <a:spcAft>
                <a:spcPts val="1200"/>
              </a:spcAft>
              <a:buNone/>
              <a:defRPr/>
            </a:pPr>
            <a:r>
              <a:rPr lang="en-US" dirty="0">
                <a:solidFill>
                  <a:schemeClr val="tx1"/>
                </a:solidFill>
              </a:rPr>
              <a:t>The more done in the initial stages to start well, less rework and redo</a:t>
            </a:r>
          </a:p>
          <a:p>
            <a:pPr marL="0" indent="0">
              <a:spcAft>
                <a:spcPts val="1200"/>
              </a:spcAft>
              <a:buNone/>
              <a:defRPr/>
            </a:pPr>
            <a:r>
              <a:rPr lang="en-US" dirty="0">
                <a:solidFill>
                  <a:schemeClr val="tx1"/>
                </a:solidFill>
              </a:rPr>
              <a:t>Challenging to take a large amount of data and make it easy to understand and move through</a:t>
            </a:r>
          </a:p>
          <a:p>
            <a:pPr marL="457200" lvl="1" indent="0">
              <a:spcAft>
                <a:spcPts val="1200"/>
              </a:spcAft>
              <a:buNone/>
              <a:defRPr/>
            </a:pPr>
            <a:r>
              <a:rPr lang="en-US" dirty="0">
                <a:solidFill>
                  <a:schemeClr val="tx1"/>
                </a:solidFill>
              </a:rPr>
              <a:t>Must break up and organize information—structure</a:t>
            </a:r>
          </a:p>
          <a:p>
            <a:pPr marL="457200" lvl="1" indent="0">
              <a:spcAft>
                <a:spcPts val="1200"/>
              </a:spcAft>
              <a:buNone/>
              <a:defRPr/>
            </a:pPr>
            <a:r>
              <a:rPr lang="en-US" dirty="0">
                <a:solidFill>
                  <a:schemeClr val="tx1"/>
                </a:solidFill>
              </a:rPr>
              <a:t>Information grows and changes over time—good structure plans for this</a:t>
            </a:r>
          </a:p>
        </p:txBody>
      </p:sp>
    </p:spTree>
    <p:extLst>
      <p:ext uri="{BB962C8B-B14F-4D97-AF65-F5344CB8AC3E}">
        <p14:creationId xmlns:p14="http://schemas.microsoft.com/office/powerpoint/2010/main" val="242782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 calcmode="lin" valueType="num">
                                      <p:cBhvr additive="base">
                                        <p:cTn id="12"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 calcmode="lin" valueType="num">
                                      <p:cBhvr additive="base">
                                        <p:cTn id="22"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rmAutofit/>
          </a:bodyPr>
          <a:lstStyle/>
          <a:p>
            <a:pPr>
              <a:defRPr/>
            </a:pPr>
            <a:r>
              <a:rPr lang="en-US" dirty="0"/>
              <a:t>The User’s Mental Model</a:t>
            </a:r>
          </a:p>
        </p:txBody>
      </p:sp>
      <p:sp>
        <p:nvSpPr>
          <p:cNvPr id="16387" name="Rectangle 3"/>
          <p:cNvSpPr>
            <a:spLocks noGrp="1" noChangeArrowheads="1"/>
          </p:cNvSpPr>
          <p:nvPr>
            <p:ph idx="1"/>
          </p:nvPr>
        </p:nvSpPr>
        <p:spPr>
          <a:xfrm>
            <a:off x="838200" y="1690688"/>
            <a:ext cx="10851037" cy="4351338"/>
          </a:xfrm>
        </p:spPr>
        <p:txBody>
          <a:bodyPr>
            <a:normAutofit/>
          </a:bodyPr>
          <a:lstStyle/>
          <a:p>
            <a:pPr marL="0" indent="0">
              <a:spcAft>
                <a:spcPts val="1200"/>
              </a:spcAft>
              <a:buNone/>
            </a:pPr>
            <a:r>
              <a:rPr lang="en-US" altLang="en-US" dirty="0"/>
              <a:t>Users make quick assessment of site upon entry to understand how site is organized and what it contains</a:t>
            </a:r>
          </a:p>
          <a:p>
            <a:pPr marL="0" indent="0">
              <a:spcAft>
                <a:spcPts val="1200"/>
              </a:spcAft>
              <a:buNone/>
            </a:pPr>
            <a:r>
              <a:rPr lang="en-US" altLang="en-US" dirty="0"/>
              <a:t>If too much presented, or it is poorly organized, user will feel overwhelmed or confused</a:t>
            </a:r>
          </a:p>
        </p:txBody>
      </p:sp>
    </p:spTree>
    <p:extLst>
      <p:ext uri="{BB962C8B-B14F-4D97-AF65-F5344CB8AC3E}">
        <p14:creationId xmlns:p14="http://schemas.microsoft.com/office/powerpoint/2010/main" val="197725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Effect transition="in" filter="fade">
                                      <p:cBhvr>
                                        <p:cTn id="11"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rmAutofit/>
          </a:bodyPr>
          <a:lstStyle/>
          <a:p>
            <a:pPr>
              <a:defRPr/>
            </a:pPr>
            <a:r>
              <a:rPr lang="en-US" dirty="0"/>
              <a:t>The User’s Mental Model</a:t>
            </a:r>
          </a:p>
        </p:txBody>
      </p:sp>
      <p:sp>
        <p:nvSpPr>
          <p:cNvPr id="16387" name="Rectangle 3"/>
          <p:cNvSpPr>
            <a:spLocks noGrp="1" noChangeArrowheads="1"/>
          </p:cNvSpPr>
          <p:nvPr>
            <p:ph idx="1"/>
          </p:nvPr>
        </p:nvSpPr>
        <p:spPr>
          <a:xfrm>
            <a:off x="838200" y="1690688"/>
            <a:ext cx="10851037" cy="4351338"/>
          </a:xfrm>
        </p:spPr>
        <p:txBody>
          <a:bodyPr>
            <a:normAutofit/>
          </a:bodyPr>
          <a:lstStyle/>
          <a:p>
            <a:pPr marL="0" indent="0">
              <a:spcAft>
                <a:spcPts val="1200"/>
              </a:spcAft>
              <a:buNone/>
            </a:pPr>
            <a:r>
              <a:rPr lang="en-US" altLang="en-US" dirty="0"/>
              <a:t>If too little presented, user may feel bored or that little value is present</a:t>
            </a:r>
          </a:p>
          <a:p>
            <a:pPr marL="0" indent="0">
              <a:spcAft>
                <a:spcPts val="1200"/>
              </a:spcAft>
              <a:buNone/>
            </a:pPr>
            <a:r>
              <a:rPr lang="en-US" altLang="en-US" dirty="0"/>
              <a:t>If doesn't feel "in control" or have understanding of site structure, will tend to leave</a:t>
            </a:r>
          </a:p>
          <a:p>
            <a:pPr marL="0" indent="0">
              <a:spcAft>
                <a:spcPts val="1200"/>
              </a:spcAft>
              <a:buNone/>
            </a:pPr>
            <a:r>
              <a:rPr lang="en-US" altLang="en-US" dirty="0"/>
              <a:t>We must think about navigation and organization of site like the user does</a:t>
            </a:r>
          </a:p>
        </p:txBody>
      </p:sp>
    </p:spTree>
    <p:extLst>
      <p:ext uri="{BB962C8B-B14F-4D97-AF65-F5344CB8AC3E}">
        <p14:creationId xmlns:p14="http://schemas.microsoft.com/office/powerpoint/2010/main" val="19610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Effect transition="in" filter="fade">
                                      <p:cBhvr>
                                        <p:cTn id="11" dur="500"/>
                                        <p:tgtEl>
                                          <p:spTgt spid="1638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fade">
                                      <p:cBhvr>
                                        <p:cTn id="15"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val="0"/>
              </a:ext>
            </a:extLst>
          </a:blip>
          <a:srcRect t="16463" r="21187" b="3577"/>
          <a:stretch>
            <a:fillRect/>
          </a:stretch>
        </p:blipFill>
        <p:spPr bwMode="auto">
          <a:xfrm>
            <a:off x="1752600" y="152400"/>
            <a:ext cx="8763000" cy="6407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4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a:extLst>
              <a:ext uri="{28A0092B-C50C-407E-A947-70E740481C1C}">
                <a14:useLocalDpi xmlns:a14="http://schemas.microsoft.com/office/drawing/2010/main" val="0"/>
              </a:ext>
            </a:extLst>
          </a:blip>
          <a:srcRect t="16463" r="22034" b="3577"/>
          <a:stretch>
            <a:fillRect/>
          </a:stretch>
        </p:blipFill>
        <p:spPr bwMode="auto">
          <a:xfrm>
            <a:off x="1731334" y="120501"/>
            <a:ext cx="8763000" cy="6477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0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a:extLst>
              <a:ext uri="{28A0092B-C50C-407E-A947-70E740481C1C}">
                <a14:useLocalDpi xmlns:a14="http://schemas.microsoft.com/office/drawing/2010/main" val="0"/>
              </a:ext>
            </a:extLst>
          </a:blip>
          <a:srcRect t="4637" r="870"/>
          <a:stretch>
            <a:fillRect/>
          </a:stretch>
        </p:blipFill>
        <p:spPr bwMode="auto">
          <a:xfrm>
            <a:off x="1676400" y="76200"/>
            <a:ext cx="8915400" cy="6432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22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a:extLst>
              <a:ext uri="{28A0092B-C50C-407E-A947-70E740481C1C}">
                <a14:useLocalDpi xmlns:a14="http://schemas.microsoft.com/office/drawing/2010/main" val="0"/>
              </a:ext>
            </a:extLst>
          </a:blip>
          <a:srcRect t="15790" b="4678"/>
          <a:stretch>
            <a:fillRect/>
          </a:stretch>
        </p:blipFill>
        <p:spPr bwMode="auto">
          <a:xfrm>
            <a:off x="1600200" y="141402"/>
            <a:ext cx="8991600" cy="518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87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t="15790" b="4678"/>
          <a:stretch>
            <a:fillRect/>
          </a:stretch>
        </p:blipFill>
        <p:spPr bwMode="auto">
          <a:xfrm>
            <a:off x="1562493" y="131975"/>
            <a:ext cx="8991600" cy="518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30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Semantic Tags</a:t>
            </a:r>
          </a:p>
        </p:txBody>
      </p:sp>
      <p:sp>
        <p:nvSpPr>
          <p:cNvPr id="3" name="Content Placeholder 2"/>
          <p:cNvSpPr>
            <a:spLocks noGrp="1"/>
          </p:cNvSpPr>
          <p:nvPr>
            <p:ph idx="1"/>
          </p:nvPr>
        </p:nvSpPr>
        <p:spPr>
          <a:xfrm>
            <a:off x="125108" y="1690688"/>
            <a:ext cx="7483603" cy="4351338"/>
          </a:xfrm>
        </p:spPr>
        <p:txBody>
          <a:bodyPr>
            <a:normAutofit/>
          </a:bodyPr>
          <a:lstStyle/>
          <a:p>
            <a:pPr marL="0" indent="0">
              <a:spcAft>
                <a:spcPts val="600"/>
              </a:spcAft>
              <a:buNone/>
            </a:pPr>
            <a:r>
              <a:rPr lang="en-US" dirty="0"/>
              <a:t>HTML5 offers new semantic elements to clearly define different parts of the web page (partial list):</a:t>
            </a:r>
          </a:p>
          <a:p>
            <a:pPr marL="457200" lvl="1" indent="0">
              <a:spcAft>
                <a:spcPts val="600"/>
              </a:spcAft>
              <a:buNone/>
            </a:pPr>
            <a:r>
              <a:rPr lang="en-US" dirty="0"/>
              <a:t>&lt;header&gt;</a:t>
            </a:r>
          </a:p>
          <a:p>
            <a:pPr marL="457200" lvl="1" indent="0">
              <a:spcAft>
                <a:spcPts val="600"/>
              </a:spcAft>
              <a:buNone/>
            </a:pPr>
            <a:r>
              <a:rPr lang="en-US" dirty="0"/>
              <a:t>&lt;</a:t>
            </a:r>
            <a:r>
              <a:rPr lang="en-US" dirty="0" err="1"/>
              <a:t>nav</a:t>
            </a:r>
            <a:r>
              <a:rPr lang="en-US" dirty="0"/>
              <a:t>&gt;</a:t>
            </a:r>
          </a:p>
          <a:p>
            <a:pPr marL="457200" lvl="1" indent="0">
              <a:spcAft>
                <a:spcPts val="600"/>
              </a:spcAft>
              <a:buNone/>
            </a:pPr>
            <a:r>
              <a:rPr lang="en-US" dirty="0"/>
              <a:t>&lt;section&gt;</a:t>
            </a:r>
          </a:p>
          <a:p>
            <a:pPr marL="457200" lvl="1" indent="0">
              <a:spcAft>
                <a:spcPts val="600"/>
              </a:spcAft>
              <a:buNone/>
            </a:pPr>
            <a:r>
              <a:rPr lang="en-US" dirty="0"/>
              <a:t>&lt;article&gt;</a:t>
            </a:r>
          </a:p>
          <a:p>
            <a:pPr marL="457200" lvl="1" indent="0">
              <a:spcAft>
                <a:spcPts val="600"/>
              </a:spcAft>
              <a:buNone/>
            </a:pPr>
            <a:r>
              <a:rPr lang="en-US" dirty="0"/>
              <a:t>&lt;aside&gt;</a:t>
            </a:r>
          </a:p>
          <a:p>
            <a:pPr marL="457200" lvl="1" indent="0">
              <a:spcAft>
                <a:spcPts val="600"/>
              </a:spcAft>
              <a:buNone/>
            </a:pPr>
            <a:r>
              <a:rPr lang="en-US" dirty="0"/>
              <a:t>&lt;footer&gt;</a:t>
            </a:r>
          </a:p>
        </p:txBody>
      </p:sp>
      <p:pic>
        <p:nvPicPr>
          <p:cNvPr id="2050" name="Picture 2" descr="HTML5 Semantic Ele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5344" y="110782"/>
            <a:ext cx="4371548" cy="515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88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rtlCol="0">
            <a:normAutofit/>
          </a:bodyPr>
          <a:lstStyle/>
          <a:p>
            <a:pPr>
              <a:defRPr/>
            </a:pPr>
            <a:r>
              <a:rPr lang="en-US" dirty="0"/>
              <a:t>Information</a:t>
            </a:r>
            <a:r>
              <a:rPr lang="en-US" dirty="0">
                <a:solidFill>
                  <a:schemeClr val="tx2">
                    <a:lumMod val="20000"/>
                    <a:lumOff val="80000"/>
                  </a:schemeClr>
                </a:solidFill>
              </a:rPr>
              <a:t> </a:t>
            </a:r>
            <a:r>
              <a:rPr lang="en-US" dirty="0"/>
              <a:t>Architecture Process</a:t>
            </a:r>
          </a:p>
        </p:txBody>
      </p:sp>
      <p:sp>
        <p:nvSpPr>
          <p:cNvPr id="22531" name="Rectangle 3"/>
          <p:cNvSpPr>
            <a:spLocks noGrp="1" noChangeArrowheads="1"/>
          </p:cNvSpPr>
          <p:nvPr>
            <p:ph idx="1"/>
          </p:nvPr>
        </p:nvSpPr>
        <p:spPr>
          <a:xfrm>
            <a:off x="838200" y="1690688"/>
            <a:ext cx="11054498" cy="4351338"/>
          </a:xfrm>
        </p:spPr>
        <p:txBody>
          <a:bodyPr>
            <a:normAutofit/>
          </a:bodyPr>
          <a:lstStyle/>
          <a:p>
            <a:pPr marL="0" indent="0">
              <a:spcAft>
                <a:spcPts val="1200"/>
              </a:spcAft>
              <a:buNone/>
            </a:pPr>
            <a:r>
              <a:rPr lang="en-US" altLang="en-US" dirty="0"/>
              <a:t>Decide what information elements and functional content site must provide</a:t>
            </a:r>
          </a:p>
          <a:p>
            <a:pPr marL="0" indent="0">
              <a:spcAft>
                <a:spcPts val="1200"/>
              </a:spcAft>
              <a:buNone/>
            </a:pPr>
            <a:r>
              <a:rPr lang="en-US" altLang="en-US" dirty="0"/>
              <a:t>Decide how above can best be grouped and organized</a:t>
            </a:r>
          </a:p>
          <a:p>
            <a:pPr marL="0" indent="0">
              <a:spcAft>
                <a:spcPts val="1200"/>
              </a:spcAft>
              <a:buNone/>
            </a:pPr>
            <a:r>
              <a:rPr lang="en-US" altLang="en-US" dirty="0"/>
              <a:t>Plan connecting navigation among elements</a:t>
            </a:r>
          </a:p>
          <a:p>
            <a:pPr eaLnBrk="1" hangingPunct="1">
              <a:spcAft>
                <a:spcPts val="1200"/>
              </a:spcAft>
              <a:buFont typeface="Wingdings" panose="05000000000000000000" pitchFamily="2" charset="2"/>
              <a:buNone/>
            </a:pPr>
            <a:endParaRPr lang="en-US" altLang="en-US" dirty="0"/>
          </a:p>
          <a:p>
            <a:pPr eaLnBrk="1" hangingPunct="1">
              <a:spcAft>
                <a:spcPts val="1200"/>
              </a:spcAft>
              <a:buFont typeface="Wingdings" panose="05000000000000000000" pitchFamily="2" charset="2"/>
              <a:buNone/>
            </a:pPr>
            <a:endParaRPr lang="en-US" altLang="en-US" dirty="0"/>
          </a:p>
        </p:txBody>
      </p:sp>
    </p:spTree>
    <p:extLst>
      <p:ext uri="{BB962C8B-B14F-4D97-AF65-F5344CB8AC3E}">
        <p14:creationId xmlns:p14="http://schemas.microsoft.com/office/powerpoint/2010/main" val="135251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Effect transition="in" filter="fade">
                                      <p:cBhvr>
                                        <p:cTn id="11" dur="500"/>
                                        <p:tgtEl>
                                          <p:spTgt spid="2253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Effect transition="in" filter="fade">
                                      <p:cBhvr>
                                        <p:cTn id="15"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rtlCol="0">
            <a:normAutofit/>
          </a:bodyPr>
          <a:lstStyle/>
          <a:p>
            <a:pPr>
              <a:defRPr/>
            </a:pPr>
            <a:r>
              <a:rPr lang="en-US" dirty="0"/>
              <a:t>Information</a:t>
            </a:r>
            <a:r>
              <a:rPr lang="en-US" dirty="0">
                <a:solidFill>
                  <a:schemeClr val="tx2">
                    <a:lumMod val="20000"/>
                    <a:lumOff val="80000"/>
                  </a:schemeClr>
                </a:solidFill>
              </a:rPr>
              <a:t> </a:t>
            </a:r>
            <a:r>
              <a:rPr lang="en-US" dirty="0"/>
              <a:t>Architecture Process</a:t>
            </a:r>
          </a:p>
        </p:txBody>
      </p:sp>
      <p:sp>
        <p:nvSpPr>
          <p:cNvPr id="22531" name="Rectangle 3"/>
          <p:cNvSpPr>
            <a:spLocks noGrp="1" noChangeArrowheads="1"/>
          </p:cNvSpPr>
          <p:nvPr>
            <p:ph idx="1"/>
          </p:nvPr>
        </p:nvSpPr>
        <p:spPr>
          <a:xfrm>
            <a:off x="838200" y="1690688"/>
            <a:ext cx="11642102" cy="4351338"/>
          </a:xfrm>
        </p:spPr>
        <p:txBody>
          <a:bodyPr>
            <a:normAutofit/>
          </a:bodyPr>
          <a:lstStyle/>
          <a:p>
            <a:pPr marL="0" indent="0">
              <a:spcAft>
                <a:spcPts val="1200"/>
              </a:spcAft>
              <a:buNone/>
            </a:pPr>
            <a:r>
              <a:rPr lang="en-US" altLang="en-US" dirty="0"/>
              <a:t>Decide succinct, descriptive terms can be used to guide navigation</a:t>
            </a:r>
          </a:p>
          <a:p>
            <a:pPr marL="457200" lvl="1" indent="0">
              <a:spcAft>
                <a:spcPts val="1200"/>
              </a:spcAft>
              <a:buNone/>
            </a:pPr>
            <a:r>
              <a:rPr lang="en-US" altLang="en-US" dirty="0"/>
              <a:t>Think like the user not “an insider”</a:t>
            </a:r>
          </a:p>
          <a:p>
            <a:pPr marL="0" indent="0">
              <a:spcAft>
                <a:spcPts val="1200"/>
              </a:spcAft>
              <a:buNone/>
            </a:pPr>
            <a:r>
              <a:rPr lang="en-US" altLang="en-US" dirty="0"/>
              <a:t>Evaluate and improve resulting proposed structure</a:t>
            </a:r>
          </a:p>
          <a:p>
            <a:pPr marL="0" indent="0">
              <a:spcAft>
                <a:spcPts val="1200"/>
              </a:spcAft>
              <a:buNone/>
            </a:pPr>
            <a:r>
              <a:rPr lang="en-US" altLang="en-US" dirty="0"/>
              <a:t>How we organize content and is just as important as the content itself, if not more so</a:t>
            </a:r>
          </a:p>
          <a:p>
            <a:pPr eaLnBrk="1" hangingPunct="1">
              <a:spcAft>
                <a:spcPts val="1200"/>
              </a:spcAft>
              <a:buFont typeface="Wingdings" panose="05000000000000000000" pitchFamily="2" charset="2"/>
              <a:buNone/>
            </a:pPr>
            <a:endParaRPr lang="en-US" altLang="en-US" dirty="0"/>
          </a:p>
          <a:p>
            <a:pPr eaLnBrk="1" hangingPunct="1">
              <a:spcAft>
                <a:spcPts val="1200"/>
              </a:spcAft>
              <a:buFont typeface="Wingdings" panose="05000000000000000000" pitchFamily="2" charset="2"/>
              <a:buNone/>
            </a:pPr>
            <a:endParaRPr lang="en-US" altLang="en-US" dirty="0"/>
          </a:p>
        </p:txBody>
      </p:sp>
    </p:spTree>
    <p:extLst>
      <p:ext uri="{BB962C8B-B14F-4D97-AF65-F5344CB8AC3E}">
        <p14:creationId xmlns:p14="http://schemas.microsoft.com/office/powerpoint/2010/main" val="186789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Effect transition="in" filter="fade">
                                      <p:cBhvr>
                                        <p:cTn id="11" dur="500"/>
                                        <p:tgtEl>
                                          <p:spTgt spid="2253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Effect transition="in" filter="fade">
                                      <p:cBhvr>
                                        <p:cTn id="15" dur="500"/>
                                        <p:tgtEl>
                                          <p:spTgt spid="2253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animEffect transition="in" filter="fade">
                                      <p:cBhvr>
                                        <p:cTn id="19"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rtlCol="0">
            <a:normAutofit/>
          </a:bodyPr>
          <a:lstStyle/>
          <a:p>
            <a:pPr>
              <a:defRPr/>
            </a:pPr>
            <a:r>
              <a:rPr lang="en-US" dirty="0"/>
              <a:t>Critical Information Architecture Issues</a:t>
            </a:r>
          </a:p>
        </p:txBody>
      </p:sp>
      <p:sp>
        <p:nvSpPr>
          <p:cNvPr id="23555" name="Rectangle 3"/>
          <p:cNvSpPr>
            <a:spLocks noGrp="1" noChangeArrowheads="1"/>
          </p:cNvSpPr>
          <p:nvPr>
            <p:ph idx="1"/>
          </p:nvPr>
        </p:nvSpPr>
        <p:spPr>
          <a:xfrm>
            <a:off x="838200" y="1455013"/>
            <a:ext cx="10515600" cy="4351338"/>
          </a:xfrm>
        </p:spPr>
        <p:txBody>
          <a:bodyPr>
            <a:normAutofit/>
          </a:bodyPr>
          <a:lstStyle/>
          <a:p>
            <a:pPr marL="0" indent="0" eaLnBrk="1" hangingPunct="1">
              <a:spcAft>
                <a:spcPts val="600"/>
              </a:spcAft>
              <a:buNone/>
            </a:pPr>
            <a:r>
              <a:rPr lang="en-US" altLang="en-US" dirty="0"/>
              <a:t>Labels and naming</a:t>
            </a:r>
          </a:p>
          <a:p>
            <a:pPr marL="457200" lvl="1" indent="0" eaLnBrk="1" hangingPunct="1">
              <a:spcAft>
                <a:spcPts val="600"/>
              </a:spcAft>
              <a:buNone/>
            </a:pPr>
            <a:r>
              <a:rPr lang="en-US" altLang="en-US" dirty="0"/>
              <a:t>What are things called?  Be consistent to avoid confusion</a:t>
            </a:r>
          </a:p>
          <a:p>
            <a:pPr marL="457200" lvl="1" indent="0" eaLnBrk="1" hangingPunct="1">
              <a:spcAft>
                <a:spcPts val="600"/>
              </a:spcAft>
              <a:buNone/>
            </a:pPr>
            <a:r>
              <a:rPr lang="en-US" altLang="en-US" dirty="0"/>
              <a:t>Clarity and simplicity</a:t>
            </a:r>
          </a:p>
          <a:p>
            <a:pPr marL="0" indent="0" eaLnBrk="1" hangingPunct="1">
              <a:spcAft>
                <a:spcPts val="600"/>
              </a:spcAft>
              <a:buNone/>
            </a:pPr>
            <a:r>
              <a:rPr lang="en-US" altLang="en-US" dirty="0"/>
              <a:t>Structure of content</a:t>
            </a:r>
          </a:p>
          <a:p>
            <a:pPr marL="457200" lvl="1" indent="0" eaLnBrk="1" hangingPunct="1">
              <a:spcAft>
                <a:spcPts val="600"/>
              </a:spcAft>
              <a:buNone/>
            </a:pPr>
            <a:r>
              <a:rPr lang="en-US" altLang="en-US" dirty="0"/>
              <a:t>What goes where?</a:t>
            </a:r>
          </a:p>
          <a:p>
            <a:pPr marL="457200" lvl="1" indent="0" eaLnBrk="1" hangingPunct="1">
              <a:spcAft>
                <a:spcPts val="600"/>
              </a:spcAft>
              <a:buNone/>
            </a:pPr>
            <a:r>
              <a:rPr lang="en-US" altLang="en-US" dirty="0"/>
              <a:t>What is the relationship between elements?</a:t>
            </a:r>
          </a:p>
          <a:p>
            <a:pPr marL="0" indent="0" eaLnBrk="1" hangingPunct="1">
              <a:spcAft>
                <a:spcPts val="600"/>
              </a:spcAft>
              <a:buNone/>
            </a:pPr>
            <a:r>
              <a:rPr lang="en-US" altLang="en-US" dirty="0"/>
              <a:t>Navigation between pages</a:t>
            </a:r>
          </a:p>
          <a:p>
            <a:pPr marL="457200" lvl="1" indent="0" eaLnBrk="1" hangingPunct="1">
              <a:spcAft>
                <a:spcPts val="600"/>
              </a:spcAft>
              <a:buNone/>
            </a:pPr>
            <a:r>
              <a:rPr lang="en-US" altLang="en-US" dirty="0"/>
              <a:t>How to map mental thought process to supported navigation?</a:t>
            </a:r>
          </a:p>
        </p:txBody>
      </p:sp>
    </p:spTree>
    <p:extLst>
      <p:ext uri="{BB962C8B-B14F-4D97-AF65-F5344CB8AC3E}">
        <p14:creationId xmlns:p14="http://schemas.microsoft.com/office/powerpoint/2010/main" val="221317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animEffect transition="in" filter="fade">
                                      <p:cBhvr>
                                        <p:cTn id="11" dur="500"/>
                                        <p:tgtEl>
                                          <p:spTgt spid="2355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Effect transition="in" filter="fade">
                                      <p:cBhvr>
                                        <p:cTn id="15" dur="500"/>
                                        <p:tgtEl>
                                          <p:spTgt spid="2355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Effect transition="in" filter="fade">
                                      <p:cBhvr>
                                        <p:cTn id="19" dur="500"/>
                                        <p:tgtEl>
                                          <p:spTgt spid="23555">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animEffect transition="in" filter="fade">
                                      <p:cBhvr>
                                        <p:cTn id="23" dur="500"/>
                                        <p:tgtEl>
                                          <p:spTgt spid="23555">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animEffect transition="in" filter="fade">
                                      <p:cBhvr>
                                        <p:cTn id="27" dur="500"/>
                                        <p:tgtEl>
                                          <p:spTgt spid="23555">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3555">
                                            <p:txEl>
                                              <p:pRg st="6" end="6"/>
                                            </p:txEl>
                                          </p:spTgt>
                                        </p:tgtEl>
                                        <p:attrNameLst>
                                          <p:attrName>style.visibility</p:attrName>
                                        </p:attrNameLst>
                                      </p:cBhvr>
                                      <p:to>
                                        <p:strVal val="visible"/>
                                      </p:to>
                                    </p:set>
                                    <p:animEffect transition="in" filter="fade">
                                      <p:cBhvr>
                                        <p:cTn id="31" dur="500"/>
                                        <p:tgtEl>
                                          <p:spTgt spid="23555">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3555">
                                            <p:txEl>
                                              <p:pRg st="7" end="7"/>
                                            </p:txEl>
                                          </p:spTgt>
                                        </p:tgtEl>
                                        <p:attrNameLst>
                                          <p:attrName>style.visibility</p:attrName>
                                        </p:attrNameLst>
                                      </p:cBhvr>
                                      <p:to>
                                        <p:strVal val="visible"/>
                                      </p:to>
                                    </p:set>
                                    <p:animEffect transition="in" filter="fade">
                                      <p:cBhvr>
                                        <p:cTn id="35" dur="500"/>
                                        <p:tgtEl>
                                          <p:spTgt spid="235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rtlCol="0">
            <a:normAutofit/>
          </a:bodyPr>
          <a:lstStyle/>
          <a:p>
            <a:pPr>
              <a:defRPr/>
            </a:pPr>
            <a:r>
              <a:rPr lang="en-US" dirty="0"/>
              <a:t>Example Exercise</a:t>
            </a:r>
          </a:p>
        </p:txBody>
      </p:sp>
      <p:sp>
        <p:nvSpPr>
          <p:cNvPr id="37891" name="Rectangle 3"/>
          <p:cNvSpPr>
            <a:spLocks noGrp="1" noChangeArrowheads="1"/>
          </p:cNvSpPr>
          <p:nvPr>
            <p:ph idx="1"/>
          </p:nvPr>
        </p:nvSpPr>
        <p:spPr>
          <a:xfrm>
            <a:off x="838200" y="1391992"/>
            <a:ext cx="10515600" cy="4351338"/>
          </a:xfrm>
        </p:spPr>
        <p:txBody>
          <a:bodyPr/>
          <a:lstStyle/>
          <a:p>
            <a:pPr marL="0" indent="0">
              <a:buNone/>
            </a:pPr>
            <a:r>
              <a:rPr lang="en-US" altLang="en-US" dirty="0"/>
              <a:t>Organize the following list of items:</a:t>
            </a:r>
          </a:p>
          <a:p>
            <a:pPr marL="457200" lvl="1" indent="0">
              <a:buNone/>
            </a:pPr>
            <a:r>
              <a:rPr lang="en-US" altLang="en-US" dirty="0"/>
              <a:t>Refrigerator</a:t>
            </a:r>
          </a:p>
          <a:p>
            <a:pPr marL="457200" lvl="1" indent="0">
              <a:buNone/>
            </a:pPr>
            <a:r>
              <a:rPr lang="en-US" altLang="en-US" dirty="0"/>
              <a:t>Socks</a:t>
            </a:r>
          </a:p>
          <a:p>
            <a:pPr marL="457200" lvl="1" indent="0">
              <a:buNone/>
            </a:pPr>
            <a:r>
              <a:rPr lang="en-US" altLang="en-US" dirty="0"/>
              <a:t>Dresser</a:t>
            </a:r>
          </a:p>
          <a:p>
            <a:pPr marL="457200" lvl="1" indent="0">
              <a:buNone/>
            </a:pPr>
            <a:r>
              <a:rPr lang="en-US" altLang="en-US" dirty="0"/>
              <a:t>Living room</a:t>
            </a:r>
          </a:p>
          <a:p>
            <a:pPr marL="457200" lvl="1" indent="0">
              <a:buNone/>
            </a:pPr>
            <a:r>
              <a:rPr lang="en-US" altLang="en-US" dirty="0"/>
              <a:t>Dictionary</a:t>
            </a:r>
          </a:p>
          <a:p>
            <a:pPr marL="457200" lvl="1" indent="0">
              <a:buNone/>
            </a:pPr>
            <a:r>
              <a:rPr lang="en-US" altLang="en-US" dirty="0"/>
              <a:t>Kitchen</a:t>
            </a:r>
          </a:p>
          <a:p>
            <a:pPr marL="457200" lvl="1" indent="0">
              <a:buNone/>
            </a:pPr>
            <a:r>
              <a:rPr lang="en-US" altLang="en-US" dirty="0"/>
              <a:t>Milk</a:t>
            </a:r>
          </a:p>
          <a:p>
            <a:pPr marL="457200" lvl="1" indent="0">
              <a:buNone/>
            </a:pPr>
            <a:r>
              <a:rPr lang="en-US" altLang="en-US" dirty="0"/>
              <a:t>Bookshelf</a:t>
            </a:r>
          </a:p>
          <a:p>
            <a:pPr marL="457200" lvl="1" indent="0">
              <a:buNone/>
            </a:pPr>
            <a:r>
              <a:rPr lang="en-US" altLang="en-US" dirty="0"/>
              <a:t>Bedroom</a:t>
            </a:r>
          </a:p>
        </p:txBody>
      </p:sp>
    </p:spTree>
    <p:extLst>
      <p:ext uri="{BB962C8B-B14F-4D97-AF65-F5344CB8AC3E}">
        <p14:creationId xmlns:p14="http://schemas.microsoft.com/office/powerpoint/2010/main" val="296619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animEffect transition="in" filter="fade">
                                      <p:cBhvr>
                                        <p:cTn id="11" dur="500"/>
                                        <p:tgtEl>
                                          <p:spTgt spid="37891">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animEffect transition="in" filter="fade">
                                      <p:cBhvr>
                                        <p:cTn id="15" dur="500"/>
                                        <p:tgtEl>
                                          <p:spTgt spid="37891">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animEffect transition="in" filter="fade">
                                      <p:cBhvr>
                                        <p:cTn id="19" dur="500"/>
                                        <p:tgtEl>
                                          <p:spTgt spid="37891">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animEffect transition="in" filter="fade">
                                      <p:cBhvr>
                                        <p:cTn id="23" dur="500"/>
                                        <p:tgtEl>
                                          <p:spTgt spid="37891">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7891">
                                            <p:txEl>
                                              <p:pRg st="5" end="5"/>
                                            </p:txEl>
                                          </p:spTgt>
                                        </p:tgtEl>
                                        <p:attrNameLst>
                                          <p:attrName>style.visibility</p:attrName>
                                        </p:attrNameLst>
                                      </p:cBhvr>
                                      <p:to>
                                        <p:strVal val="visible"/>
                                      </p:to>
                                    </p:set>
                                    <p:animEffect transition="in" filter="fade">
                                      <p:cBhvr>
                                        <p:cTn id="27" dur="500"/>
                                        <p:tgtEl>
                                          <p:spTgt spid="37891">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7891">
                                            <p:txEl>
                                              <p:pRg st="6" end="6"/>
                                            </p:txEl>
                                          </p:spTgt>
                                        </p:tgtEl>
                                        <p:attrNameLst>
                                          <p:attrName>style.visibility</p:attrName>
                                        </p:attrNameLst>
                                      </p:cBhvr>
                                      <p:to>
                                        <p:strVal val="visible"/>
                                      </p:to>
                                    </p:set>
                                    <p:animEffect transition="in" filter="fade">
                                      <p:cBhvr>
                                        <p:cTn id="31" dur="500"/>
                                        <p:tgtEl>
                                          <p:spTgt spid="37891">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7891">
                                            <p:txEl>
                                              <p:pRg st="7" end="7"/>
                                            </p:txEl>
                                          </p:spTgt>
                                        </p:tgtEl>
                                        <p:attrNameLst>
                                          <p:attrName>style.visibility</p:attrName>
                                        </p:attrNameLst>
                                      </p:cBhvr>
                                      <p:to>
                                        <p:strVal val="visible"/>
                                      </p:to>
                                    </p:set>
                                    <p:animEffect transition="in" filter="fade">
                                      <p:cBhvr>
                                        <p:cTn id="35" dur="500"/>
                                        <p:tgtEl>
                                          <p:spTgt spid="37891">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7891">
                                            <p:txEl>
                                              <p:pRg st="8" end="8"/>
                                            </p:txEl>
                                          </p:spTgt>
                                        </p:tgtEl>
                                        <p:attrNameLst>
                                          <p:attrName>style.visibility</p:attrName>
                                        </p:attrNameLst>
                                      </p:cBhvr>
                                      <p:to>
                                        <p:strVal val="visible"/>
                                      </p:to>
                                    </p:set>
                                    <p:animEffect transition="in" filter="fade">
                                      <p:cBhvr>
                                        <p:cTn id="39" dur="500"/>
                                        <p:tgtEl>
                                          <p:spTgt spid="37891">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7891">
                                            <p:txEl>
                                              <p:pRg st="9" end="9"/>
                                            </p:txEl>
                                          </p:spTgt>
                                        </p:tgtEl>
                                        <p:attrNameLst>
                                          <p:attrName>style.visibility</p:attrName>
                                        </p:attrNameLst>
                                      </p:cBhvr>
                                      <p:to>
                                        <p:strVal val="visible"/>
                                      </p:to>
                                    </p:set>
                                    <p:animEffect transition="in" filter="fade">
                                      <p:cBhvr>
                                        <p:cTn id="43" dur="500"/>
                                        <p:tgtEl>
                                          <p:spTgt spid="378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rtlCol="0">
            <a:normAutofit/>
          </a:bodyPr>
          <a:lstStyle/>
          <a:p>
            <a:pPr>
              <a:defRPr/>
            </a:pPr>
            <a:r>
              <a:rPr lang="en-US" dirty="0"/>
              <a:t>Many</a:t>
            </a:r>
            <a:r>
              <a:rPr lang="en-US" dirty="0">
                <a:solidFill>
                  <a:schemeClr val="tx2">
                    <a:lumMod val="20000"/>
                    <a:lumOff val="80000"/>
                  </a:schemeClr>
                </a:solidFill>
              </a:rPr>
              <a:t> </a:t>
            </a:r>
            <a:r>
              <a:rPr lang="en-US" dirty="0"/>
              <a:t>Ways to Organize Previous</a:t>
            </a:r>
          </a:p>
        </p:txBody>
      </p:sp>
      <p:sp>
        <p:nvSpPr>
          <p:cNvPr id="38915" name="Rectangle 3"/>
          <p:cNvSpPr>
            <a:spLocks noGrp="1" noChangeArrowheads="1"/>
          </p:cNvSpPr>
          <p:nvPr>
            <p:ph idx="1"/>
          </p:nvPr>
        </p:nvSpPr>
        <p:spPr>
          <a:xfrm>
            <a:off x="838200" y="1457982"/>
            <a:ext cx="4949858" cy="4351338"/>
          </a:xfrm>
        </p:spPr>
        <p:txBody>
          <a:bodyPr rtlCol="0">
            <a:normAutofit/>
          </a:bodyPr>
          <a:lstStyle/>
          <a:p>
            <a:pPr marL="0" indent="0">
              <a:buNone/>
              <a:defRPr/>
            </a:pPr>
            <a:r>
              <a:rPr lang="en-US" dirty="0">
                <a:solidFill>
                  <a:schemeClr val="tx1"/>
                </a:solidFill>
              </a:rPr>
              <a:t>Simple alphabetic list</a:t>
            </a:r>
          </a:p>
          <a:p>
            <a:pPr marL="0" indent="0">
              <a:buNone/>
              <a:defRPr/>
            </a:pPr>
            <a:r>
              <a:rPr lang="en-US" dirty="0">
                <a:solidFill>
                  <a:schemeClr val="tx1"/>
                </a:solidFill>
              </a:rPr>
              <a:t>By size:</a:t>
            </a:r>
          </a:p>
          <a:p>
            <a:pPr marL="457200" lvl="1" indent="0">
              <a:buNone/>
              <a:defRPr/>
            </a:pPr>
            <a:r>
              <a:rPr lang="en-US" dirty="0">
                <a:solidFill>
                  <a:schemeClr val="tx1"/>
                </a:solidFill>
              </a:rPr>
              <a:t>Large:  kitchen, bedroom, living room</a:t>
            </a:r>
          </a:p>
          <a:p>
            <a:pPr marL="457200" lvl="1" indent="0">
              <a:buNone/>
              <a:defRPr/>
            </a:pPr>
            <a:r>
              <a:rPr lang="en-US" dirty="0">
                <a:solidFill>
                  <a:schemeClr val="tx1"/>
                </a:solidFill>
              </a:rPr>
              <a:t>Medium:  bookshelf, refrigerator, dresser</a:t>
            </a:r>
          </a:p>
          <a:p>
            <a:pPr marL="457200" lvl="1" indent="0">
              <a:buNone/>
              <a:defRPr/>
            </a:pPr>
            <a:r>
              <a:rPr lang="en-US" dirty="0">
                <a:solidFill>
                  <a:schemeClr val="tx1"/>
                </a:solidFill>
              </a:rPr>
              <a:t>Small:  socks, dictionary, milk</a:t>
            </a:r>
          </a:p>
        </p:txBody>
      </p:sp>
      <p:sp>
        <p:nvSpPr>
          <p:cNvPr id="4" name="Rectangle 3"/>
          <p:cNvSpPr txBox="1">
            <a:spLocks noChangeArrowheads="1"/>
          </p:cNvSpPr>
          <p:nvPr/>
        </p:nvSpPr>
        <p:spPr>
          <a:xfrm>
            <a:off x="6403942" y="1457982"/>
            <a:ext cx="494985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By room:</a:t>
            </a:r>
          </a:p>
          <a:p>
            <a:pPr marL="457200" lvl="1" indent="0">
              <a:buNone/>
              <a:defRPr/>
            </a:pPr>
            <a:r>
              <a:rPr lang="en-US" dirty="0"/>
              <a:t>Kitchen:  refrigerator, milk</a:t>
            </a:r>
          </a:p>
          <a:p>
            <a:pPr marL="457200" lvl="1" indent="0">
              <a:buNone/>
              <a:defRPr/>
            </a:pPr>
            <a:r>
              <a:rPr lang="en-US" dirty="0"/>
              <a:t>Living Room:  dictionary, bookshelf</a:t>
            </a:r>
          </a:p>
          <a:p>
            <a:pPr marL="457200" lvl="1" indent="0">
              <a:buNone/>
              <a:defRPr/>
            </a:pPr>
            <a:r>
              <a:rPr lang="en-US" dirty="0"/>
              <a:t>Bedroom:  dresser socks</a:t>
            </a:r>
          </a:p>
          <a:p>
            <a:pPr marL="0" indent="0">
              <a:buNone/>
              <a:defRPr/>
            </a:pPr>
            <a:r>
              <a:rPr lang="en-US" dirty="0"/>
              <a:t>By exact location:</a:t>
            </a:r>
          </a:p>
          <a:p>
            <a:pPr marL="457200" lvl="1" indent="0">
              <a:buNone/>
              <a:defRPr/>
            </a:pPr>
            <a:r>
              <a:rPr lang="en-US" sz="2000" dirty="0"/>
              <a:t>Kitchen: refrigerator: milk</a:t>
            </a:r>
          </a:p>
          <a:p>
            <a:pPr marL="457200" lvl="1" indent="0">
              <a:buNone/>
              <a:defRPr/>
            </a:pPr>
            <a:r>
              <a:rPr lang="en-US" sz="2000" dirty="0"/>
              <a:t>Living room: bookshelf: dictionary</a:t>
            </a:r>
          </a:p>
          <a:p>
            <a:pPr marL="457200" lvl="1" indent="0">
              <a:buNone/>
              <a:defRPr/>
            </a:pPr>
            <a:r>
              <a:rPr lang="en-US" sz="2000" dirty="0"/>
              <a:t>Bedroom: dresser: socks</a:t>
            </a:r>
          </a:p>
        </p:txBody>
      </p:sp>
    </p:spTree>
    <p:extLst>
      <p:ext uri="{BB962C8B-B14F-4D97-AF65-F5344CB8AC3E}">
        <p14:creationId xmlns:p14="http://schemas.microsoft.com/office/powerpoint/2010/main" val="396985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fade">
                                      <p:cBhvr>
                                        <p:cTn id="12" dur="500"/>
                                        <p:tgtEl>
                                          <p:spTgt spid="3891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Effect transition="in" filter="fade">
                                      <p:cBhvr>
                                        <p:cTn id="15" dur="500"/>
                                        <p:tgtEl>
                                          <p:spTgt spid="3891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915">
                                            <p:txEl>
                                              <p:pRg st="3" end="3"/>
                                            </p:txEl>
                                          </p:spTgt>
                                        </p:tgtEl>
                                        <p:attrNameLst>
                                          <p:attrName>style.visibility</p:attrName>
                                        </p:attrNameLst>
                                      </p:cBhvr>
                                      <p:to>
                                        <p:strVal val="visible"/>
                                      </p:to>
                                    </p:set>
                                    <p:animEffect transition="in" filter="fade">
                                      <p:cBhvr>
                                        <p:cTn id="18" dur="500"/>
                                        <p:tgtEl>
                                          <p:spTgt spid="3891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915">
                                            <p:txEl>
                                              <p:pRg st="4" end="4"/>
                                            </p:txEl>
                                          </p:spTgt>
                                        </p:tgtEl>
                                        <p:attrNameLst>
                                          <p:attrName>style.visibility</p:attrName>
                                        </p:attrNameLst>
                                      </p:cBhvr>
                                      <p:to>
                                        <p:strVal val="visible"/>
                                      </p:to>
                                    </p:set>
                                    <p:animEffect transition="in" filter="fade">
                                      <p:cBhvr>
                                        <p:cTn id="21" dur="500"/>
                                        <p:tgtEl>
                                          <p:spTgt spid="3891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500"/>
                                        <p:tgtEl>
                                          <p:spTgt spid="4">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500"/>
                                        <p:tgtEl>
                                          <p:spTgt spid="4">
                                            <p:txEl>
                                              <p:pRg st="4" end="4"/>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500"/>
                                        <p:tgtEl>
                                          <p:spTgt spid="4">
                                            <p:txEl>
                                              <p:pRg st="5" end="5"/>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fade">
                                      <p:cBhvr>
                                        <p:cTn id="46" dur="500"/>
                                        <p:tgtEl>
                                          <p:spTgt spid="4">
                                            <p:txEl>
                                              <p:pRg st="6" end="6"/>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P spid="4"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rtlCol="0">
            <a:normAutofit/>
          </a:bodyPr>
          <a:lstStyle/>
          <a:p>
            <a:pPr>
              <a:defRPr/>
            </a:pPr>
            <a:r>
              <a:rPr lang="en-US" dirty="0"/>
              <a:t>Site Navigation</a:t>
            </a:r>
          </a:p>
        </p:txBody>
      </p:sp>
      <p:sp>
        <p:nvSpPr>
          <p:cNvPr id="26627" name="Rectangle 3"/>
          <p:cNvSpPr>
            <a:spLocks noGrp="1" noChangeArrowheads="1"/>
          </p:cNvSpPr>
          <p:nvPr>
            <p:ph idx="1"/>
          </p:nvPr>
        </p:nvSpPr>
        <p:spPr>
          <a:xfrm>
            <a:off x="838200" y="1690688"/>
            <a:ext cx="10832184" cy="4351338"/>
          </a:xfrm>
        </p:spPr>
        <p:txBody>
          <a:bodyPr/>
          <a:lstStyle/>
          <a:p>
            <a:pPr marL="0" indent="0" eaLnBrk="1" hangingPunct="1">
              <a:spcAft>
                <a:spcPts val="1200"/>
              </a:spcAft>
              <a:buNone/>
            </a:pPr>
            <a:r>
              <a:rPr lang="en-US" altLang="en-US" dirty="0"/>
              <a:t>Biggest Problem: Not organizing site around the way site visitors think</a:t>
            </a:r>
          </a:p>
          <a:p>
            <a:pPr marL="457200" lvl="1" indent="0" eaLnBrk="1" hangingPunct="1">
              <a:spcAft>
                <a:spcPts val="1200"/>
              </a:spcAft>
              <a:buNone/>
            </a:pPr>
            <a:r>
              <a:rPr lang="en-US" altLang="en-US" dirty="0"/>
              <a:t>Organizing site based on some inner company structure the user can't relate to</a:t>
            </a:r>
          </a:p>
          <a:p>
            <a:pPr marL="457200" lvl="1" indent="0" eaLnBrk="1" hangingPunct="1">
              <a:spcAft>
                <a:spcPts val="1200"/>
              </a:spcAft>
              <a:buNone/>
            </a:pPr>
            <a:r>
              <a:rPr lang="en-US" altLang="en-US" dirty="0"/>
              <a:t>Unclear descriptions. Where will this take me?</a:t>
            </a:r>
          </a:p>
          <a:p>
            <a:pPr marL="457200" lvl="1" indent="0" eaLnBrk="1" hangingPunct="1">
              <a:spcAft>
                <a:spcPts val="1200"/>
              </a:spcAft>
              <a:buNone/>
            </a:pPr>
            <a:r>
              <a:rPr lang="en-US" altLang="en-US" dirty="0"/>
              <a:t>Inconsistent link behavior</a:t>
            </a:r>
          </a:p>
          <a:p>
            <a:pPr marL="0" indent="0" eaLnBrk="1" hangingPunct="1">
              <a:spcAft>
                <a:spcPts val="1200"/>
              </a:spcAft>
              <a:buNone/>
            </a:pPr>
            <a:r>
              <a:rPr lang="en-US" altLang="en-US" dirty="0"/>
              <a:t>Can people find what they are looking for? </a:t>
            </a:r>
            <a:endParaRPr lang="en-US" altLang="en-US" sz="1600" dirty="0"/>
          </a:p>
          <a:p>
            <a:pPr marL="0" indent="0" eaLnBrk="1" hangingPunct="1">
              <a:spcAft>
                <a:spcPts val="1200"/>
              </a:spcAft>
              <a:buNone/>
            </a:pPr>
            <a:r>
              <a:rPr lang="en-US" altLang="en-US" dirty="0"/>
              <a:t>Learn how site visitors think.  Structure site to match their mental model</a:t>
            </a:r>
          </a:p>
        </p:txBody>
      </p:sp>
    </p:spTree>
    <p:extLst>
      <p:ext uri="{BB962C8B-B14F-4D97-AF65-F5344CB8AC3E}">
        <p14:creationId xmlns:p14="http://schemas.microsoft.com/office/powerpoint/2010/main" val="125161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animEffect transition="in" filter="fade">
                                      <p:cBhvr>
                                        <p:cTn id="11" dur="500"/>
                                        <p:tgtEl>
                                          <p:spTgt spid="2662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animEffect transition="in" filter="fade">
                                      <p:cBhvr>
                                        <p:cTn id="15" dur="500"/>
                                        <p:tgtEl>
                                          <p:spTgt spid="26627">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animEffect transition="in" filter="fade">
                                      <p:cBhvr>
                                        <p:cTn id="19" dur="500"/>
                                        <p:tgtEl>
                                          <p:spTgt spid="26627">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animEffect transition="in" filter="fade">
                                      <p:cBhvr>
                                        <p:cTn id="23" dur="500"/>
                                        <p:tgtEl>
                                          <p:spTgt spid="26627">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animEffect transition="in" filter="fade">
                                      <p:cBhvr>
                                        <p:cTn id="27" dur="500"/>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7"/>
          <p:cNvSpPr>
            <a:spLocks noGrp="1"/>
          </p:cNvSpPr>
          <p:nvPr>
            <p:ph type="title"/>
          </p:nvPr>
        </p:nvSpPr>
        <p:spPr/>
        <p:txBody>
          <a:bodyPr/>
          <a:lstStyle/>
          <a:p>
            <a:pPr eaLnBrk="1" hangingPunct="1"/>
            <a:r>
              <a:rPr lang="en-US" altLang="en-US"/>
              <a:t>Types of Navigation</a:t>
            </a:r>
          </a:p>
        </p:txBody>
      </p:sp>
      <p:sp>
        <p:nvSpPr>
          <p:cNvPr id="27651" name="Content Placeholder 8"/>
          <p:cNvSpPr>
            <a:spLocks noGrp="1"/>
          </p:cNvSpPr>
          <p:nvPr>
            <p:ph idx="1"/>
          </p:nvPr>
        </p:nvSpPr>
        <p:spPr>
          <a:xfrm>
            <a:off x="838199" y="1420273"/>
            <a:ext cx="10851037" cy="4351338"/>
          </a:xfrm>
        </p:spPr>
        <p:txBody>
          <a:bodyPr/>
          <a:lstStyle/>
          <a:p>
            <a:pPr marL="0" indent="0" eaLnBrk="1" hangingPunct="1">
              <a:spcAft>
                <a:spcPts val="1200"/>
              </a:spcAft>
              <a:buNone/>
            </a:pPr>
            <a:r>
              <a:rPr lang="en-US" altLang="en-US" b="1" dirty="0">
                <a:solidFill>
                  <a:srgbClr val="0070C0"/>
                </a:solidFill>
              </a:rPr>
              <a:t>Structural</a:t>
            </a:r>
            <a:r>
              <a:rPr lang="en-US" altLang="en-US" dirty="0">
                <a:solidFill>
                  <a:srgbClr val="0070C0"/>
                </a:solidFill>
              </a:rPr>
              <a:t>-</a:t>
            </a:r>
            <a:r>
              <a:rPr lang="en-US" altLang="en-US" dirty="0"/>
              <a:t>-basic linkage between pages defining overall site structure</a:t>
            </a:r>
          </a:p>
          <a:p>
            <a:pPr marL="0" indent="0" eaLnBrk="1" hangingPunct="1">
              <a:spcAft>
                <a:spcPts val="1200"/>
              </a:spcAft>
              <a:buNone/>
            </a:pPr>
            <a:r>
              <a:rPr lang="en-US" altLang="en-US" b="1" dirty="0">
                <a:solidFill>
                  <a:srgbClr val="0070C0"/>
                </a:solidFill>
              </a:rPr>
              <a:t>Categorical</a:t>
            </a:r>
            <a:r>
              <a:rPr lang="en-US" altLang="en-US" dirty="0">
                <a:solidFill>
                  <a:srgbClr val="0070C0"/>
                </a:solidFill>
              </a:rPr>
              <a:t>-</a:t>
            </a:r>
            <a:r>
              <a:rPr lang="en-US" altLang="en-US" dirty="0"/>
              <a:t>-breaking of content into different categories understandable to user</a:t>
            </a:r>
          </a:p>
          <a:p>
            <a:pPr marL="0" indent="0" eaLnBrk="1" hangingPunct="1">
              <a:spcAft>
                <a:spcPts val="1200"/>
              </a:spcAft>
              <a:buNone/>
            </a:pPr>
            <a:r>
              <a:rPr lang="en-US" altLang="en-US" b="1" dirty="0">
                <a:solidFill>
                  <a:srgbClr val="0070C0"/>
                </a:solidFill>
              </a:rPr>
              <a:t>Relational</a:t>
            </a:r>
            <a:r>
              <a:rPr lang="en-US" altLang="en-US" dirty="0">
                <a:solidFill>
                  <a:srgbClr val="0070C0"/>
                </a:solidFill>
              </a:rPr>
              <a:t>-</a:t>
            </a:r>
            <a:r>
              <a:rPr lang="en-US" altLang="en-US" dirty="0"/>
              <a:t>-linkage between content related in some manner in thought process</a:t>
            </a:r>
          </a:p>
          <a:p>
            <a:pPr marL="0" indent="0" eaLnBrk="1" hangingPunct="1">
              <a:spcAft>
                <a:spcPts val="1200"/>
              </a:spcAft>
              <a:buNone/>
            </a:pPr>
            <a:r>
              <a:rPr lang="en-US" altLang="en-US" b="1" dirty="0">
                <a:solidFill>
                  <a:srgbClr val="0070C0"/>
                </a:solidFill>
              </a:rPr>
              <a:t>Promotional</a:t>
            </a:r>
            <a:r>
              <a:rPr lang="en-US" altLang="en-US" dirty="0">
                <a:solidFill>
                  <a:srgbClr val="0070C0"/>
                </a:solidFill>
              </a:rPr>
              <a:t>-</a:t>
            </a:r>
            <a:r>
              <a:rPr lang="en-US" altLang="en-US" dirty="0"/>
              <a:t>-calls attention to special items or content</a:t>
            </a:r>
          </a:p>
          <a:p>
            <a:pPr marL="0" indent="0" eaLnBrk="1" hangingPunct="1">
              <a:spcAft>
                <a:spcPts val="1200"/>
              </a:spcAft>
              <a:buNone/>
            </a:pPr>
            <a:r>
              <a:rPr lang="en-US" altLang="en-US" b="1" dirty="0">
                <a:solidFill>
                  <a:srgbClr val="0070C0"/>
                </a:solidFill>
              </a:rPr>
              <a:t>Search</a:t>
            </a:r>
            <a:r>
              <a:rPr lang="en-US" altLang="en-US" dirty="0">
                <a:solidFill>
                  <a:srgbClr val="0070C0"/>
                </a:solidFill>
              </a:rPr>
              <a:t>-</a:t>
            </a:r>
            <a:r>
              <a:rPr lang="en-US" altLang="en-US" dirty="0"/>
              <a:t>-direct path to items specifically identified by user</a:t>
            </a:r>
          </a:p>
        </p:txBody>
      </p:sp>
    </p:spTree>
    <p:extLst>
      <p:ext uri="{BB962C8B-B14F-4D97-AF65-F5344CB8AC3E}">
        <p14:creationId xmlns:p14="http://schemas.microsoft.com/office/powerpoint/2010/main" val="412926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animEffect transition="in" filter="fade">
                                      <p:cBhvr>
                                        <p:cTn id="11" dur="500"/>
                                        <p:tgtEl>
                                          <p:spTgt spid="2765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Effect transition="in" filter="fade">
                                      <p:cBhvr>
                                        <p:cTn id="15" dur="500"/>
                                        <p:tgtEl>
                                          <p:spTgt spid="2765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Effect transition="in" filter="fade">
                                      <p:cBhvr>
                                        <p:cTn id="19" dur="500"/>
                                        <p:tgtEl>
                                          <p:spTgt spid="27651">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animEffect transition="in" filter="fade">
                                      <p:cBhvr>
                                        <p:cTn id="23"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a:t>Navigation</a:t>
            </a:r>
          </a:p>
        </p:txBody>
      </p:sp>
      <p:sp>
        <p:nvSpPr>
          <p:cNvPr id="28675" name="Rectangle 3"/>
          <p:cNvSpPr>
            <a:spLocks noGrp="1" noChangeArrowheads="1"/>
          </p:cNvSpPr>
          <p:nvPr>
            <p:ph idx="1"/>
          </p:nvPr>
        </p:nvSpPr>
        <p:spPr>
          <a:xfrm>
            <a:off x="838200" y="1457980"/>
            <a:ext cx="10515600" cy="4351338"/>
          </a:xfrm>
        </p:spPr>
        <p:txBody>
          <a:bodyPr>
            <a:normAutofit/>
          </a:bodyPr>
          <a:lstStyle/>
          <a:p>
            <a:pPr marL="0" indent="0">
              <a:spcAft>
                <a:spcPts val="1200"/>
              </a:spcAft>
              <a:buNone/>
            </a:pPr>
            <a:r>
              <a:rPr lang="en-US" altLang="en-US" dirty="0"/>
              <a:t>Four critical user questions:</a:t>
            </a:r>
          </a:p>
          <a:p>
            <a:pPr marL="457200" lvl="1" indent="0">
              <a:spcAft>
                <a:spcPts val="1200"/>
              </a:spcAft>
              <a:buNone/>
            </a:pPr>
            <a:r>
              <a:rPr lang="en-US" altLang="en-US" dirty="0"/>
              <a:t>Where am I?</a:t>
            </a:r>
          </a:p>
          <a:p>
            <a:pPr marL="457200" lvl="1" indent="0">
              <a:spcAft>
                <a:spcPts val="1200"/>
              </a:spcAft>
              <a:buNone/>
            </a:pPr>
            <a:r>
              <a:rPr lang="en-US" altLang="en-US" dirty="0"/>
              <a:t>Where can I go?</a:t>
            </a:r>
          </a:p>
          <a:p>
            <a:pPr marL="457200" lvl="1" indent="0">
              <a:spcAft>
                <a:spcPts val="1200"/>
              </a:spcAft>
              <a:buNone/>
            </a:pPr>
            <a:r>
              <a:rPr lang="en-US" altLang="en-US" dirty="0"/>
              <a:t>How will I get to my desired content?</a:t>
            </a:r>
          </a:p>
          <a:p>
            <a:pPr marL="457200" lvl="1" indent="0">
              <a:spcAft>
                <a:spcPts val="1200"/>
              </a:spcAft>
              <a:buNone/>
            </a:pPr>
            <a:r>
              <a:rPr lang="en-US" altLang="en-US" dirty="0"/>
              <a:t>How can I get back to where I once was?</a:t>
            </a:r>
          </a:p>
          <a:p>
            <a:pPr marL="0" indent="0">
              <a:spcAft>
                <a:spcPts val="1200"/>
              </a:spcAft>
              <a:buNone/>
            </a:pPr>
            <a:r>
              <a:rPr lang="en-US" altLang="en-US" dirty="0"/>
              <a:t>The web's non-linear presentation of content can be confusing and overwhelming</a:t>
            </a:r>
          </a:p>
        </p:txBody>
      </p:sp>
    </p:spTree>
    <p:extLst>
      <p:ext uri="{BB962C8B-B14F-4D97-AF65-F5344CB8AC3E}">
        <p14:creationId xmlns:p14="http://schemas.microsoft.com/office/powerpoint/2010/main" val="212658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animEffect transition="in" filter="fade">
                                      <p:cBhvr>
                                        <p:cTn id="11" dur="500"/>
                                        <p:tgtEl>
                                          <p:spTgt spid="2867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fade">
                                      <p:cBhvr>
                                        <p:cTn id="15" dur="500"/>
                                        <p:tgtEl>
                                          <p:spTgt spid="2867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animEffect transition="in" filter="fade">
                                      <p:cBhvr>
                                        <p:cTn id="19" dur="500"/>
                                        <p:tgtEl>
                                          <p:spTgt spid="28675">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animEffect transition="in" filter="fade">
                                      <p:cBhvr>
                                        <p:cTn id="23" dur="500"/>
                                        <p:tgtEl>
                                          <p:spTgt spid="28675">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8675">
                                            <p:txEl>
                                              <p:pRg st="5" end="5"/>
                                            </p:txEl>
                                          </p:spTgt>
                                        </p:tgtEl>
                                        <p:attrNameLst>
                                          <p:attrName>style.visibility</p:attrName>
                                        </p:attrNameLst>
                                      </p:cBhvr>
                                      <p:to>
                                        <p:strVal val="visible"/>
                                      </p:to>
                                    </p:set>
                                    <p:animEffect transition="in" filter="fade">
                                      <p:cBhvr>
                                        <p:cTn id="27" dur="5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60" t="15540" r="2585" b="4758"/>
          <a:stretch/>
        </p:blipFill>
        <p:spPr bwMode="auto">
          <a:xfrm>
            <a:off x="952107" y="236456"/>
            <a:ext cx="10174672" cy="6060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065668" y="1040129"/>
            <a:ext cx="6551190" cy="5316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03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4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60" t="15540" r="34029" b="55046"/>
          <a:stretch/>
        </p:blipFill>
        <p:spPr bwMode="auto">
          <a:xfrm>
            <a:off x="1351322" y="1307806"/>
            <a:ext cx="10196763" cy="33173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562987" y="2349796"/>
            <a:ext cx="9473608" cy="9356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600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4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Header</a:t>
            </a:r>
          </a:p>
        </p:txBody>
      </p:sp>
      <p:sp>
        <p:nvSpPr>
          <p:cNvPr id="3" name="Content Placeholder 2"/>
          <p:cNvSpPr>
            <a:spLocks noGrp="1"/>
          </p:cNvSpPr>
          <p:nvPr>
            <p:ph idx="1"/>
          </p:nvPr>
        </p:nvSpPr>
        <p:spPr>
          <a:xfrm>
            <a:off x="838200" y="1690688"/>
            <a:ext cx="10515600" cy="4351338"/>
          </a:xfrm>
        </p:spPr>
        <p:txBody>
          <a:bodyPr/>
          <a:lstStyle/>
          <a:p>
            <a:pPr marL="0" indent="0">
              <a:spcAft>
                <a:spcPts val="1200"/>
              </a:spcAft>
              <a:buNone/>
            </a:pPr>
            <a:r>
              <a:rPr lang="en-US" dirty="0"/>
              <a:t>The &lt;header&gt; element specifies a header for a document or section</a:t>
            </a:r>
          </a:p>
          <a:p>
            <a:pPr marL="0" indent="0">
              <a:spcAft>
                <a:spcPts val="1200"/>
              </a:spcAft>
              <a:buNone/>
            </a:pPr>
            <a:r>
              <a:rPr lang="en-US" dirty="0"/>
              <a:t>The &lt;header&gt; element should be used as a container for introductory content</a:t>
            </a:r>
          </a:p>
          <a:p>
            <a:pPr marL="0" indent="0">
              <a:spcAft>
                <a:spcPts val="1200"/>
              </a:spcAft>
              <a:buNone/>
            </a:pPr>
            <a:r>
              <a:rPr lang="en-US" dirty="0"/>
              <a:t>You can have several &lt;header&gt; elements in one document</a:t>
            </a:r>
          </a:p>
          <a:p>
            <a:endParaRPr lang="en-US" dirty="0"/>
          </a:p>
        </p:txBody>
      </p:sp>
    </p:spTree>
    <p:extLst>
      <p:ext uri="{BB962C8B-B14F-4D97-AF65-F5344CB8AC3E}">
        <p14:creationId xmlns:p14="http://schemas.microsoft.com/office/powerpoint/2010/main" val="55213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a:t>Principles of Successful Navigation</a:t>
            </a:r>
          </a:p>
        </p:txBody>
      </p:sp>
      <p:sp>
        <p:nvSpPr>
          <p:cNvPr id="32771" name="Rectangle 3"/>
          <p:cNvSpPr>
            <a:spLocks noGrp="1" noChangeArrowheads="1"/>
          </p:cNvSpPr>
          <p:nvPr>
            <p:ph idx="1"/>
          </p:nvPr>
        </p:nvSpPr>
        <p:spPr>
          <a:xfrm>
            <a:off x="838200" y="1363712"/>
            <a:ext cx="10515600" cy="4351338"/>
          </a:xfrm>
        </p:spPr>
        <p:txBody>
          <a:bodyPr>
            <a:normAutofit/>
          </a:bodyPr>
          <a:lstStyle/>
          <a:p>
            <a:pPr marL="0" indent="0" eaLnBrk="1" hangingPunct="1">
              <a:spcAft>
                <a:spcPts val="1200"/>
              </a:spcAft>
              <a:buNone/>
            </a:pPr>
            <a:r>
              <a:rPr lang="en-US" altLang="en-US" dirty="0">
                <a:solidFill>
                  <a:srgbClr val="0070C0"/>
                </a:solidFill>
              </a:rPr>
              <a:t>Be easily learned</a:t>
            </a:r>
          </a:p>
          <a:p>
            <a:pPr marL="457200" lvl="1" indent="0" eaLnBrk="1" hangingPunct="1">
              <a:spcAft>
                <a:spcPts val="1200"/>
              </a:spcAft>
              <a:buNone/>
            </a:pPr>
            <a:r>
              <a:rPr lang="en-US" altLang="en-US" sz="2800" dirty="0"/>
              <a:t>People don't invest time learning to use a website</a:t>
            </a:r>
          </a:p>
          <a:p>
            <a:pPr marL="0" indent="0" eaLnBrk="1" hangingPunct="1">
              <a:spcAft>
                <a:spcPts val="1200"/>
              </a:spcAft>
              <a:buNone/>
            </a:pPr>
            <a:r>
              <a:rPr lang="en-US" altLang="en-US" dirty="0">
                <a:solidFill>
                  <a:srgbClr val="0070C0"/>
                </a:solidFill>
              </a:rPr>
              <a:t>Remain consistent</a:t>
            </a:r>
          </a:p>
          <a:p>
            <a:pPr marL="457200" lvl="1" indent="0" eaLnBrk="1" hangingPunct="1">
              <a:spcAft>
                <a:spcPts val="1200"/>
              </a:spcAft>
              <a:buNone/>
            </a:pPr>
            <a:r>
              <a:rPr lang="en-US" altLang="en-US" sz="2800" dirty="0"/>
              <a:t>Should be predictable.  User shouldn't feel lost</a:t>
            </a:r>
          </a:p>
          <a:p>
            <a:pPr marL="0" indent="0" eaLnBrk="1" hangingPunct="1">
              <a:spcAft>
                <a:spcPts val="1200"/>
              </a:spcAft>
              <a:buNone/>
            </a:pPr>
            <a:r>
              <a:rPr lang="en-US" altLang="en-US" dirty="0">
                <a:solidFill>
                  <a:srgbClr val="0070C0"/>
                </a:solidFill>
              </a:rPr>
              <a:t>Provide feedback</a:t>
            </a:r>
          </a:p>
          <a:p>
            <a:pPr marL="457200" lvl="1" indent="0" eaLnBrk="1" hangingPunct="1">
              <a:spcAft>
                <a:spcPts val="1200"/>
              </a:spcAft>
              <a:buNone/>
            </a:pPr>
            <a:r>
              <a:rPr lang="en-US" altLang="en-US" sz="2800" dirty="0"/>
              <a:t>Let user know where they are: "You are here"</a:t>
            </a:r>
          </a:p>
          <a:p>
            <a:pPr marL="457200" lvl="1" indent="0" eaLnBrk="1" hangingPunct="1">
              <a:buNone/>
            </a:pPr>
            <a:endParaRPr lang="en-US" altLang="en-US" sz="2800" dirty="0"/>
          </a:p>
        </p:txBody>
      </p:sp>
    </p:spTree>
    <p:extLst>
      <p:ext uri="{BB962C8B-B14F-4D97-AF65-F5344CB8AC3E}">
        <p14:creationId xmlns:p14="http://schemas.microsoft.com/office/powerpoint/2010/main" val="285439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animEffect transition="in" filter="fade">
                                      <p:cBhvr>
                                        <p:cTn id="11" dur="500"/>
                                        <p:tgtEl>
                                          <p:spTgt spid="3277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Effect transition="in" filter="fade">
                                      <p:cBhvr>
                                        <p:cTn id="15" dur="500"/>
                                        <p:tgtEl>
                                          <p:spTgt spid="3277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animEffect transition="in" filter="fade">
                                      <p:cBhvr>
                                        <p:cTn id="19" dur="500"/>
                                        <p:tgtEl>
                                          <p:spTgt spid="32771">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animEffect transition="in" filter="fade">
                                      <p:cBhvr>
                                        <p:cTn id="23" dur="500"/>
                                        <p:tgtEl>
                                          <p:spTgt spid="32771">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animEffect transition="in" filter="fade">
                                      <p:cBhvr>
                                        <p:cTn id="27" dur="500"/>
                                        <p:tgtEl>
                                          <p:spTgt spid="327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a:t>Principles of Successful Navigation</a:t>
            </a:r>
          </a:p>
        </p:txBody>
      </p:sp>
      <p:sp>
        <p:nvSpPr>
          <p:cNvPr id="32771" name="Rectangle 3"/>
          <p:cNvSpPr>
            <a:spLocks noGrp="1" noChangeArrowheads="1"/>
          </p:cNvSpPr>
          <p:nvPr>
            <p:ph idx="1"/>
          </p:nvPr>
        </p:nvSpPr>
        <p:spPr>
          <a:xfrm>
            <a:off x="838200" y="1690688"/>
            <a:ext cx="10515600" cy="4351338"/>
          </a:xfrm>
        </p:spPr>
        <p:txBody>
          <a:bodyPr>
            <a:normAutofit/>
          </a:bodyPr>
          <a:lstStyle/>
          <a:p>
            <a:pPr marL="0" indent="0">
              <a:spcAft>
                <a:spcPts val="1200"/>
              </a:spcAft>
              <a:buNone/>
            </a:pPr>
            <a:r>
              <a:rPr lang="en-US" altLang="en-US" dirty="0">
                <a:solidFill>
                  <a:srgbClr val="0070C0"/>
                </a:solidFill>
              </a:rPr>
              <a:t>Offer alternatives</a:t>
            </a:r>
          </a:p>
          <a:p>
            <a:pPr marL="457200" lvl="1" indent="0">
              <a:spcAft>
                <a:spcPts val="1200"/>
              </a:spcAft>
              <a:buNone/>
            </a:pPr>
            <a:r>
              <a:rPr lang="en-US" altLang="en-US" sz="2800" dirty="0"/>
              <a:t>Don't tie user to just one way of moving around</a:t>
            </a:r>
          </a:p>
          <a:p>
            <a:pPr marL="0" indent="0">
              <a:spcAft>
                <a:spcPts val="1200"/>
              </a:spcAft>
              <a:buNone/>
            </a:pPr>
            <a:r>
              <a:rPr lang="en-US" altLang="en-US" dirty="0">
                <a:solidFill>
                  <a:srgbClr val="0070C0"/>
                </a:solidFill>
              </a:rPr>
              <a:t>Economize action and time</a:t>
            </a:r>
          </a:p>
          <a:p>
            <a:pPr marL="457200" lvl="1" indent="0">
              <a:spcAft>
                <a:spcPts val="1200"/>
              </a:spcAft>
              <a:buNone/>
            </a:pPr>
            <a:r>
              <a:rPr lang="en-US" altLang="en-US" sz="2800" dirty="0"/>
              <a:t>People lose interest if the path is long</a:t>
            </a:r>
          </a:p>
          <a:p>
            <a:pPr marL="0" indent="0">
              <a:spcAft>
                <a:spcPts val="1200"/>
              </a:spcAft>
              <a:buNone/>
            </a:pPr>
            <a:r>
              <a:rPr lang="en-US" altLang="en-US" dirty="0">
                <a:solidFill>
                  <a:srgbClr val="0070C0"/>
                </a:solidFill>
              </a:rPr>
              <a:t>Use clear and understandable labels</a:t>
            </a:r>
          </a:p>
          <a:p>
            <a:pPr marL="457200" lvl="1" indent="0">
              <a:spcAft>
                <a:spcPts val="1200"/>
              </a:spcAft>
              <a:buNone/>
            </a:pPr>
            <a:r>
              <a:rPr lang="en-US" altLang="en-US" sz="2800" dirty="0"/>
              <a:t>Never use a big word when a small one will do</a:t>
            </a:r>
          </a:p>
          <a:p>
            <a:pPr lvl="1" eaLnBrk="1" hangingPunct="1">
              <a:spcAft>
                <a:spcPts val="1200"/>
              </a:spcAft>
            </a:pPr>
            <a:endParaRPr lang="en-US" altLang="en-US" sz="2800" dirty="0"/>
          </a:p>
        </p:txBody>
      </p:sp>
    </p:spTree>
    <p:extLst>
      <p:ext uri="{BB962C8B-B14F-4D97-AF65-F5344CB8AC3E}">
        <p14:creationId xmlns:p14="http://schemas.microsoft.com/office/powerpoint/2010/main" val="59958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animEffect transition="in" filter="fade">
                                      <p:cBhvr>
                                        <p:cTn id="11" dur="500"/>
                                        <p:tgtEl>
                                          <p:spTgt spid="3277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Effect transition="in" filter="fade">
                                      <p:cBhvr>
                                        <p:cTn id="15" dur="500"/>
                                        <p:tgtEl>
                                          <p:spTgt spid="3277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animEffect transition="in" filter="fade">
                                      <p:cBhvr>
                                        <p:cTn id="19" dur="500"/>
                                        <p:tgtEl>
                                          <p:spTgt spid="32771">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animEffect transition="in" filter="fade">
                                      <p:cBhvr>
                                        <p:cTn id="23" dur="500"/>
                                        <p:tgtEl>
                                          <p:spTgt spid="32771">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animEffect transition="in" filter="fade">
                                      <p:cBhvr>
                                        <p:cTn id="27" dur="500"/>
                                        <p:tgtEl>
                                          <p:spTgt spid="327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Pseudo Classes</a:t>
            </a:r>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00042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Pseudo-classes </a:t>
            </a:r>
          </a:p>
        </p:txBody>
      </p:sp>
      <p:sp>
        <p:nvSpPr>
          <p:cNvPr id="5" name="Content Placeholder 4"/>
          <p:cNvSpPr>
            <a:spLocks noGrp="1"/>
          </p:cNvSpPr>
          <p:nvPr>
            <p:ph idx="1"/>
          </p:nvPr>
        </p:nvSpPr>
        <p:spPr>
          <a:xfrm>
            <a:off x="838200" y="1690688"/>
            <a:ext cx="10515600" cy="4487863"/>
          </a:xfrm>
        </p:spPr>
        <p:txBody>
          <a:bodyPr/>
          <a:lstStyle/>
          <a:p>
            <a:pPr marL="0" indent="0">
              <a:spcAft>
                <a:spcPts val="1200"/>
              </a:spcAft>
              <a:buNone/>
            </a:pPr>
            <a:r>
              <a:rPr lang="en-US" dirty="0"/>
              <a:t>CSS pseudo-classes are designed to allow us to add special effects to some selectors  </a:t>
            </a:r>
          </a:p>
          <a:p>
            <a:pPr marL="0" indent="0">
              <a:spcAft>
                <a:spcPts val="1200"/>
              </a:spcAft>
              <a:buNone/>
            </a:pPr>
            <a:r>
              <a:rPr lang="en-US" dirty="0"/>
              <a:t>For instance, if we wanted to change the way a hyperlink looks when someone hovers over a link, we can do that with pseudo-classes</a:t>
            </a:r>
          </a:p>
        </p:txBody>
      </p:sp>
    </p:spTree>
    <p:extLst>
      <p:ext uri="{BB962C8B-B14F-4D97-AF65-F5344CB8AC3E}">
        <p14:creationId xmlns:p14="http://schemas.microsoft.com/office/powerpoint/2010/main" val="151830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Pseudo-classes </a:t>
            </a:r>
          </a:p>
        </p:txBody>
      </p:sp>
      <p:sp>
        <p:nvSpPr>
          <p:cNvPr id="5" name="Content Placeholder 4"/>
          <p:cNvSpPr>
            <a:spLocks noGrp="1"/>
          </p:cNvSpPr>
          <p:nvPr>
            <p:ph idx="1"/>
          </p:nvPr>
        </p:nvSpPr>
        <p:spPr>
          <a:xfrm>
            <a:off x="838200" y="1690688"/>
            <a:ext cx="10515600" cy="4487863"/>
          </a:xfrm>
        </p:spPr>
        <p:txBody>
          <a:bodyPr/>
          <a:lstStyle/>
          <a:p>
            <a:pPr marL="0" indent="0">
              <a:spcAft>
                <a:spcPts val="1200"/>
              </a:spcAft>
              <a:buNone/>
            </a:pPr>
            <a:r>
              <a:rPr lang="en-US" dirty="0"/>
              <a:t>We signify a pseudo-class with the : colon character after the tag or class</a:t>
            </a:r>
          </a:p>
          <a:p>
            <a:pPr marL="457200" lvl="1" indent="0">
              <a:spcAft>
                <a:spcPts val="1200"/>
              </a:spcAft>
              <a:buNone/>
            </a:pPr>
            <a:r>
              <a:rPr lang="en-US" sz="2800" dirty="0">
                <a:solidFill>
                  <a:srgbClr val="0070C0"/>
                </a:solidFill>
              </a:rPr>
              <a:t>Example</a:t>
            </a:r>
            <a:r>
              <a:rPr lang="en-US" dirty="0"/>
              <a:t>: </a:t>
            </a:r>
          </a:p>
          <a:p>
            <a:pPr marL="457200" lvl="1" indent="0">
              <a:spcAft>
                <a:spcPts val="1200"/>
              </a:spcAft>
              <a:buNone/>
            </a:pPr>
            <a:br>
              <a:rPr lang="en-US" dirty="0"/>
            </a:br>
            <a:r>
              <a:rPr lang="en-US" dirty="0"/>
              <a:t>     </a:t>
            </a:r>
            <a:r>
              <a:rPr lang="en-US" sz="2800" dirty="0">
                <a:solidFill>
                  <a:srgbClr val="0070C0"/>
                </a:solidFill>
              </a:rPr>
              <a:t>a</a:t>
            </a:r>
            <a:r>
              <a:rPr lang="en-US" sz="2800" dirty="0">
                <a:solidFill>
                  <a:srgbClr val="FF0000"/>
                </a:solidFill>
              </a:rPr>
              <a:t>:hover</a:t>
            </a:r>
            <a:r>
              <a:rPr lang="en-US" sz="2800" dirty="0"/>
              <a:t>{ </a:t>
            </a:r>
            <a:r>
              <a:rPr lang="en-US" sz="2800" dirty="0" err="1">
                <a:solidFill>
                  <a:srgbClr val="0070C0"/>
                </a:solidFill>
              </a:rPr>
              <a:t>color</a:t>
            </a:r>
            <a:r>
              <a:rPr lang="en-US" sz="2800" dirty="0" err="1"/>
              <a:t>:green</a:t>
            </a:r>
            <a:r>
              <a:rPr lang="en-US" sz="2800" dirty="0"/>
              <a:t>;}</a:t>
            </a:r>
          </a:p>
          <a:p>
            <a:pPr marL="457200" lvl="1" indent="0">
              <a:spcAft>
                <a:spcPts val="1200"/>
              </a:spcAft>
              <a:buNone/>
            </a:pPr>
            <a:br>
              <a:rPr lang="en-US" sz="2800" dirty="0"/>
            </a:br>
            <a:r>
              <a:rPr lang="en-US" sz="2800" dirty="0"/>
              <a:t>    </a:t>
            </a:r>
            <a:r>
              <a:rPr lang="en-US" sz="2800" dirty="0">
                <a:solidFill>
                  <a:srgbClr val="0070C0"/>
                </a:solidFill>
              </a:rPr>
              <a:t>.</a:t>
            </a:r>
            <a:r>
              <a:rPr lang="en-US" sz="2800" dirty="0" err="1">
                <a:solidFill>
                  <a:srgbClr val="0070C0"/>
                </a:solidFill>
              </a:rPr>
              <a:t>nav:hover</a:t>
            </a:r>
            <a:r>
              <a:rPr lang="en-US" sz="2800" dirty="0">
                <a:solidFill>
                  <a:srgbClr val="0070C0"/>
                </a:solidFill>
              </a:rPr>
              <a:t>{</a:t>
            </a:r>
            <a:r>
              <a:rPr lang="en-US" sz="2800" dirty="0" err="1">
                <a:solidFill>
                  <a:srgbClr val="0070C0"/>
                </a:solidFill>
              </a:rPr>
              <a:t>color</a:t>
            </a:r>
            <a:r>
              <a:rPr lang="en-US" sz="2800" dirty="0" err="1"/>
              <a:t>:green</a:t>
            </a:r>
            <a:r>
              <a:rPr lang="en-US" sz="2800" dirty="0"/>
              <a:t>;}</a:t>
            </a:r>
          </a:p>
        </p:txBody>
      </p:sp>
    </p:spTree>
    <p:extLst>
      <p:ext uri="{BB962C8B-B14F-4D97-AF65-F5344CB8AC3E}">
        <p14:creationId xmlns:p14="http://schemas.microsoft.com/office/powerpoint/2010/main" val="41117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Pseudo-classes</a:t>
            </a:r>
          </a:p>
        </p:txBody>
      </p:sp>
      <p:sp>
        <p:nvSpPr>
          <p:cNvPr id="3" name="Content Placeholder 2"/>
          <p:cNvSpPr>
            <a:spLocks noGrp="1"/>
          </p:cNvSpPr>
          <p:nvPr>
            <p:ph idx="1"/>
          </p:nvPr>
        </p:nvSpPr>
        <p:spPr>
          <a:xfrm>
            <a:off x="838200" y="1690688"/>
            <a:ext cx="10515600" cy="4351338"/>
          </a:xfrm>
        </p:spPr>
        <p:txBody>
          <a:bodyPr/>
          <a:lstStyle/>
          <a:p>
            <a:pPr marL="0" indent="0">
              <a:buNone/>
            </a:pPr>
            <a:r>
              <a:rPr lang="en-US" dirty="0"/>
              <a:t>Some examples</a:t>
            </a:r>
          </a:p>
          <a:p>
            <a:pPr marL="457200" lvl="1" indent="0">
              <a:buNone/>
            </a:pPr>
            <a:r>
              <a:rPr lang="en-US" dirty="0"/>
              <a:t>:link		a:link		unvisited links</a:t>
            </a:r>
          </a:p>
          <a:p>
            <a:pPr marL="457200" lvl="1" indent="0">
              <a:buNone/>
            </a:pPr>
            <a:r>
              <a:rPr lang="en-US" dirty="0"/>
              <a:t>:visited		a:visited	visited links</a:t>
            </a:r>
          </a:p>
          <a:p>
            <a:pPr marL="457200" lvl="1" indent="0">
              <a:buNone/>
            </a:pPr>
            <a:r>
              <a:rPr lang="en-US" dirty="0"/>
              <a:t>:active		a:active	active links</a:t>
            </a:r>
          </a:p>
          <a:p>
            <a:pPr marL="457200" lvl="1" indent="0">
              <a:buNone/>
            </a:pPr>
            <a:r>
              <a:rPr lang="en-US" dirty="0"/>
              <a:t>:hover		a:hover	</a:t>
            </a:r>
            <a:r>
              <a:rPr lang="en-US" dirty="0" err="1"/>
              <a:t>moused</a:t>
            </a:r>
            <a:r>
              <a:rPr lang="en-US"/>
              <a:t>-over links</a:t>
            </a:r>
            <a:endParaRPr lang="en-US" dirty="0"/>
          </a:p>
          <a:p>
            <a:pPr marL="457200" lvl="1" indent="0">
              <a:buNone/>
            </a:pPr>
            <a:r>
              <a:rPr lang="en-US" dirty="0"/>
              <a:t>:first-letter		p:first-letter	first letter of a paragraph</a:t>
            </a:r>
          </a:p>
          <a:p>
            <a:pPr marL="457200" lvl="1" indent="0">
              <a:buNone/>
            </a:pPr>
            <a:r>
              <a:rPr lang="en-US" dirty="0"/>
              <a:t>:first-line		p:first-line	first line of a paragraph</a:t>
            </a:r>
          </a:p>
        </p:txBody>
      </p:sp>
    </p:spTree>
    <p:extLst>
      <p:ext uri="{BB962C8B-B14F-4D97-AF65-F5344CB8AC3E}">
        <p14:creationId xmlns:p14="http://schemas.microsoft.com/office/powerpoint/2010/main" val="106512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Unordered List Navigation Bar</a:t>
            </a:r>
          </a:p>
        </p:txBody>
      </p:sp>
      <p:sp>
        <p:nvSpPr>
          <p:cNvPr id="5" name="Text Placeholder 4"/>
          <p:cNvSpPr>
            <a:spLocks noGrp="1"/>
          </p:cNvSpPr>
          <p:nvPr>
            <p:ph type="body" idx="1"/>
          </p:nvPr>
        </p:nvSpPr>
        <p:spPr/>
        <p:txBody>
          <a:bodyPr/>
          <a:lstStyle/>
          <a:p>
            <a:r>
              <a:rPr lang="en-US" dirty="0"/>
              <a:t>Example of using CSS to alter a set of tags</a:t>
            </a:r>
          </a:p>
        </p:txBody>
      </p:sp>
    </p:spTree>
    <p:extLst>
      <p:ext uri="{BB962C8B-B14F-4D97-AF65-F5344CB8AC3E}">
        <p14:creationId xmlns:p14="http://schemas.microsoft.com/office/powerpoint/2010/main" val="180198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&amp; CSS – Navigation Bar</a:t>
            </a:r>
          </a:p>
        </p:txBody>
      </p:sp>
      <p:sp>
        <p:nvSpPr>
          <p:cNvPr id="3" name="Content Placeholder 2"/>
          <p:cNvSpPr>
            <a:spLocks noGrp="1"/>
          </p:cNvSpPr>
          <p:nvPr>
            <p:ph idx="1"/>
          </p:nvPr>
        </p:nvSpPr>
        <p:spPr/>
        <p:txBody>
          <a:bodyPr/>
          <a:lstStyle/>
          <a:p>
            <a:pPr marL="0" indent="0">
              <a:buNone/>
            </a:pPr>
            <a:r>
              <a:rPr lang="en-US" dirty="0"/>
              <a:t>Using HTML and CSS we can transform a basic unordered list into a navigation bar:</a:t>
            </a:r>
          </a:p>
        </p:txBody>
      </p:sp>
      <p:sp>
        <p:nvSpPr>
          <p:cNvPr id="6" name="Curved Up Arrow 5"/>
          <p:cNvSpPr/>
          <p:nvPr/>
        </p:nvSpPr>
        <p:spPr>
          <a:xfrm rot="20849710">
            <a:off x="3023798" y="4270260"/>
            <a:ext cx="1909675" cy="947848"/>
          </a:xfrm>
          <a:prstGeom prst="curvedUpArrow">
            <a:avLst>
              <a:gd name="adj1" fmla="val 25000"/>
              <a:gd name="adj2" fmla="val 50000"/>
              <a:gd name="adj3" fmla="val 493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4"/>
          <a:stretch>
            <a:fillRect/>
          </a:stretch>
        </p:blipFill>
        <p:spPr>
          <a:xfrm>
            <a:off x="838200" y="2783241"/>
            <a:ext cx="2365402" cy="302601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154642871"/>
              </p:ext>
            </p:extLst>
          </p:nvPr>
        </p:nvGraphicFramePr>
        <p:xfrm>
          <a:off x="3185475" y="3342922"/>
          <a:ext cx="8784086" cy="514858"/>
        </p:xfrm>
        <a:graphic>
          <a:graphicData uri="http://schemas.openxmlformats.org/presentationml/2006/ole">
            <mc:AlternateContent xmlns:mc="http://schemas.openxmlformats.org/markup-compatibility/2006">
              <mc:Choice xmlns:v="urn:schemas-microsoft-com:vml" Requires="v">
                <p:oleObj spid="_x0000_s3086" name="Image" r:id="rId5" imgW="10184040" imgH="596520" progId="Photoshop.Image.55">
                  <p:embed/>
                </p:oleObj>
              </mc:Choice>
              <mc:Fallback>
                <p:oleObj name="Image" r:id="rId5" imgW="10184040" imgH="596520" progId="Photoshop.Image.55">
                  <p:embed/>
                  <p:pic>
                    <p:nvPicPr>
                      <p:cNvPr id="0" name=""/>
                      <p:cNvPicPr/>
                      <p:nvPr/>
                    </p:nvPicPr>
                    <p:blipFill>
                      <a:blip r:embed="rId6"/>
                      <a:stretch>
                        <a:fillRect/>
                      </a:stretch>
                    </p:blipFill>
                    <p:spPr>
                      <a:xfrm>
                        <a:off x="3185475" y="3342922"/>
                        <a:ext cx="8784086" cy="514858"/>
                      </a:xfrm>
                      <a:prstGeom prst="rect">
                        <a:avLst/>
                      </a:prstGeom>
                    </p:spPr>
                  </p:pic>
                </p:oleObj>
              </mc:Fallback>
            </mc:AlternateContent>
          </a:graphicData>
        </a:graphic>
      </p:graphicFrame>
    </p:spTree>
    <p:extLst>
      <p:ext uri="{BB962C8B-B14F-4D97-AF65-F5344CB8AC3E}">
        <p14:creationId xmlns:p14="http://schemas.microsoft.com/office/powerpoint/2010/main" val="128835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Bar - HTML</a:t>
            </a:r>
          </a:p>
        </p:txBody>
      </p:sp>
      <p:pic>
        <p:nvPicPr>
          <p:cNvPr id="7" name="Picture 6">
            <a:extLst>
              <a:ext uri="{FF2B5EF4-FFF2-40B4-BE49-F238E27FC236}">
                <a16:creationId xmlns:a16="http://schemas.microsoft.com/office/drawing/2014/main" id="{90FFC135-F436-477C-96C2-A1CA26E1EF9C}"/>
              </a:ext>
            </a:extLst>
          </p:cNvPr>
          <p:cNvPicPr>
            <a:picLocks noChangeAspect="1"/>
          </p:cNvPicPr>
          <p:nvPr/>
        </p:nvPicPr>
        <p:blipFill>
          <a:blip r:embed="rId2"/>
          <a:stretch>
            <a:fillRect/>
          </a:stretch>
        </p:blipFill>
        <p:spPr>
          <a:xfrm>
            <a:off x="1920649" y="1690688"/>
            <a:ext cx="8350701" cy="3359777"/>
          </a:xfrm>
          <a:prstGeom prst="rect">
            <a:avLst/>
          </a:prstGeom>
        </p:spPr>
      </p:pic>
    </p:spTree>
    <p:extLst>
      <p:ext uri="{BB962C8B-B14F-4D97-AF65-F5344CB8AC3E}">
        <p14:creationId xmlns:p14="http://schemas.microsoft.com/office/powerpoint/2010/main" val="205730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Bar - CSS</a:t>
            </a:r>
          </a:p>
        </p:txBody>
      </p:sp>
      <p:sp>
        <p:nvSpPr>
          <p:cNvPr id="4" name="Content Placeholder 3"/>
          <p:cNvSpPr>
            <a:spLocks noGrp="1"/>
          </p:cNvSpPr>
          <p:nvPr>
            <p:ph idx="1"/>
          </p:nvPr>
        </p:nvSpPr>
        <p:spPr/>
        <p:txBody>
          <a:bodyPr/>
          <a:lstStyle/>
          <a:p>
            <a:pPr marL="0" indent="0">
              <a:spcAft>
                <a:spcPts val="1200"/>
              </a:spcAft>
              <a:buNone/>
            </a:pPr>
            <a:r>
              <a:rPr lang="en-US" sz="3200" dirty="0"/>
              <a:t>First, remove the bullets, margins, and paddings from the list:</a:t>
            </a:r>
          </a:p>
        </p:txBody>
      </p:sp>
      <p:pic>
        <p:nvPicPr>
          <p:cNvPr id="5" name="Picture 4">
            <a:extLst>
              <a:ext uri="{FF2B5EF4-FFF2-40B4-BE49-F238E27FC236}">
                <a16:creationId xmlns:a16="http://schemas.microsoft.com/office/drawing/2014/main" id="{95C8A3ED-A624-4B23-A87F-096D734A4439}"/>
              </a:ext>
            </a:extLst>
          </p:cNvPr>
          <p:cNvPicPr>
            <a:picLocks noChangeAspect="1"/>
          </p:cNvPicPr>
          <p:nvPr/>
        </p:nvPicPr>
        <p:blipFill>
          <a:blip r:embed="rId2"/>
          <a:stretch>
            <a:fillRect/>
          </a:stretch>
        </p:blipFill>
        <p:spPr>
          <a:xfrm>
            <a:off x="3299816" y="2688234"/>
            <a:ext cx="5592367" cy="2626120"/>
          </a:xfrm>
          <a:prstGeom prst="rect">
            <a:avLst/>
          </a:prstGeom>
        </p:spPr>
      </p:pic>
    </p:spTree>
    <p:extLst>
      <p:ext uri="{BB962C8B-B14F-4D97-AF65-F5344CB8AC3E}">
        <p14:creationId xmlns:p14="http://schemas.microsoft.com/office/powerpoint/2010/main" val="305306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Nav</a:t>
            </a:r>
            <a:endParaRPr lang="en-US" dirty="0"/>
          </a:p>
        </p:txBody>
      </p:sp>
      <p:sp>
        <p:nvSpPr>
          <p:cNvPr id="3" name="Content Placeholder 2"/>
          <p:cNvSpPr>
            <a:spLocks noGrp="1"/>
          </p:cNvSpPr>
          <p:nvPr>
            <p:ph idx="1"/>
          </p:nvPr>
        </p:nvSpPr>
        <p:spPr>
          <a:xfrm>
            <a:off x="838200" y="1690688"/>
            <a:ext cx="10515600" cy="4351338"/>
          </a:xfrm>
        </p:spPr>
        <p:txBody>
          <a:bodyPr/>
          <a:lstStyle/>
          <a:p>
            <a:pPr marL="0" indent="0">
              <a:spcAft>
                <a:spcPts val="1200"/>
              </a:spcAft>
              <a:buNone/>
            </a:pPr>
            <a:r>
              <a:rPr lang="en-US" dirty="0"/>
              <a:t>The &lt;</a:t>
            </a:r>
            <a:r>
              <a:rPr lang="en-US" dirty="0" err="1"/>
              <a:t>nav</a:t>
            </a:r>
            <a:r>
              <a:rPr lang="en-US" dirty="0"/>
              <a:t>&gt; element defines a set of navigation links</a:t>
            </a:r>
          </a:p>
          <a:p>
            <a:pPr marL="0" indent="0">
              <a:spcAft>
                <a:spcPts val="1200"/>
              </a:spcAft>
              <a:buNone/>
            </a:pPr>
            <a:r>
              <a:rPr lang="en-US" dirty="0"/>
              <a:t>The &lt;</a:t>
            </a:r>
            <a:r>
              <a:rPr lang="en-US" dirty="0" err="1"/>
              <a:t>nav</a:t>
            </a:r>
            <a:r>
              <a:rPr lang="en-US" dirty="0"/>
              <a:t>&gt; element is intended for large blocks of navigation links</a:t>
            </a:r>
          </a:p>
          <a:p>
            <a:pPr marL="0" indent="0">
              <a:spcAft>
                <a:spcPts val="1200"/>
              </a:spcAft>
              <a:buNone/>
            </a:pPr>
            <a:r>
              <a:rPr lang="en-US" dirty="0"/>
              <a:t>Not all links in a document should be inside a &lt;</a:t>
            </a:r>
            <a:r>
              <a:rPr lang="en-US" dirty="0" err="1"/>
              <a:t>nav</a:t>
            </a:r>
            <a:r>
              <a:rPr lang="en-US" dirty="0"/>
              <a:t>&gt; element!</a:t>
            </a:r>
          </a:p>
          <a:p>
            <a:pPr marL="0" indent="0">
              <a:spcAft>
                <a:spcPts val="1200"/>
              </a:spcAft>
              <a:buNone/>
            </a:pPr>
            <a:r>
              <a:rPr lang="en-US" dirty="0"/>
              <a:t>&lt;</a:t>
            </a:r>
            <a:r>
              <a:rPr lang="en-US" dirty="0" err="1"/>
              <a:t>nav</a:t>
            </a:r>
            <a:r>
              <a:rPr lang="en-US" dirty="0"/>
              <a:t>&gt; is specifically for intra-site links; absolute links (to resources outside of a given site) should be styled differently</a:t>
            </a:r>
          </a:p>
          <a:p>
            <a:endParaRPr lang="en-US" dirty="0"/>
          </a:p>
        </p:txBody>
      </p:sp>
    </p:spTree>
    <p:extLst>
      <p:ext uri="{BB962C8B-B14F-4D97-AF65-F5344CB8AC3E}">
        <p14:creationId xmlns:p14="http://schemas.microsoft.com/office/powerpoint/2010/main" val="95064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Bar - CSS</a:t>
            </a:r>
          </a:p>
        </p:txBody>
      </p:sp>
      <p:sp>
        <p:nvSpPr>
          <p:cNvPr id="4" name="Content Placeholder 3"/>
          <p:cNvSpPr>
            <a:spLocks noGrp="1"/>
          </p:cNvSpPr>
          <p:nvPr>
            <p:ph idx="1"/>
          </p:nvPr>
        </p:nvSpPr>
        <p:spPr/>
        <p:txBody>
          <a:bodyPr/>
          <a:lstStyle/>
          <a:p>
            <a:pPr marL="0" indent="0">
              <a:spcAft>
                <a:spcPts val="1200"/>
              </a:spcAft>
              <a:buNone/>
            </a:pPr>
            <a:r>
              <a:rPr lang="en-US" sz="3200" dirty="0"/>
              <a:t>Second, we need to float the list items to the left:</a:t>
            </a:r>
          </a:p>
        </p:txBody>
      </p:sp>
      <p:pic>
        <p:nvPicPr>
          <p:cNvPr id="7" name="Picture 6">
            <a:extLst>
              <a:ext uri="{FF2B5EF4-FFF2-40B4-BE49-F238E27FC236}">
                <a16:creationId xmlns:a16="http://schemas.microsoft.com/office/drawing/2014/main" id="{6A21BD8A-255D-4FD8-B12D-8CCC20DED413}"/>
              </a:ext>
            </a:extLst>
          </p:cNvPr>
          <p:cNvPicPr>
            <a:picLocks noChangeAspect="1"/>
          </p:cNvPicPr>
          <p:nvPr/>
        </p:nvPicPr>
        <p:blipFill>
          <a:blip r:embed="rId2"/>
          <a:stretch>
            <a:fillRect/>
          </a:stretch>
        </p:blipFill>
        <p:spPr>
          <a:xfrm>
            <a:off x="4194676" y="2781662"/>
            <a:ext cx="3802648" cy="1875398"/>
          </a:xfrm>
          <a:prstGeom prst="rect">
            <a:avLst/>
          </a:prstGeom>
        </p:spPr>
      </p:pic>
    </p:spTree>
    <p:extLst>
      <p:ext uri="{BB962C8B-B14F-4D97-AF65-F5344CB8AC3E}">
        <p14:creationId xmlns:p14="http://schemas.microsoft.com/office/powerpoint/2010/main" val="5322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Bar - CSS</a:t>
            </a:r>
          </a:p>
        </p:txBody>
      </p:sp>
      <p:sp>
        <p:nvSpPr>
          <p:cNvPr id="4" name="Content Placeholder 3"/>
          <p:cNvSpPr>
            <a:spLocks noGrp="1"/>
          </p:cNvSpPr>
          <p:nvPr>
            <p:ph idx="1"/>
          </p:nvPr>
        </p:nvSpPr>
        <p:spPr/>
        <p:txBody>
          <a:bodyPr/>
          <a:lstStyle/>
          <a:p>
            <a:pPr marL="0" indent="0">
              <a:spcAft>
                <a:spcPts val="1200"/>
              </a:spcAft>
              <a:buNone/>
            </a:pPr>
            <a:r>
              <a:rPr lang="en-US" sz="3200" dirty="0"/>
              <a:t>Last, we need to display the &lt;a&gt; as a block and set a width:</a:t>
            </a:r>
          </a:p>
        </p:txBody>
      </p:sp>
      <p:pic>
        <p:nvPicPr>
          <p:cNvPr id="5" name="Picture 4"/>
          <p:cNvPicPr>
            <a:picLocks noChangeAspect="1"/>
          </p:cNvPicPr>
          <p:nvPr/>
        </p:nvPicPr>
        <p:blipFill>
          <a:blip r:embed="rId2"/>
          <a:stretch>
            <a:fillRect/>
          </a:stretch>
        </p:blipFill>
        <p:spPr>
          <a:xfrm>
            <a:off x="5613368" y="3718416"/>
            <a:ext cx="5841189" cy="1304484"/>
          </a:xfrm>
          <a:prstGeom prst="rect">
            <a:avLst/>
          </a:prstGeom>
        </p:spPr>
      </p:pic>
      <p:pic>
        <p:nvPicPr>
          <p:cNvPr id="8" name="Picture 7">
            <a:extLst>
              <a:ext uri="{FF2B5EF4-FFF2-40B4-BE49-F238E27FC236}">
                <a16:creationId xmlns:a16="http://schemas.microsoft.com/office/drawing/2014/main" id="{D9CD468E-4FFA-48F8-AE9C-BEE08CC5DDC9}"/>
              </a:ext>
            </a:extLst>
          </p:cNvPr>
          <p:cNvPicPr>
            <a:picLocks noChangeAspect="1"/>
          </p:cNvPicPr>
          <p:nvPr/>
        </p:nvPicPr>
        <p:blipFill>
          <a:blip r:embed="rId3"/>
          <a:stretch>
            <a:fillRect/>
          </a:stretch>
        </p:blipFill>
        <p:spPr>
          <a:xfrm>
            <a:off x="1135560" y="2701058"/>
            <a:ext cx="3824094" cy="1956002"/>
          </a:xfrm>
          <a:prstGeom prst="rect">
            <a:avLst/>
          </a:prstGeom>
        </p:spPr>
      </p:pic>
    </p:spTree>
    <p:extLst>
      <p:ext uri="{BB962C8B-B14F-4D97-AF65-F5344CB8AC3E}">
        <p14:creationId xmlns:p14="http://schemas.microsoft.com/office/powerpoint/2010/main" val="297379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Bar - CSS</a:t>
            </a:r>
          </a:p>
        </p:txBody>
      </p:sp>
      <p:sp>
        <p:nvSpPr>
          <p:cNvPr id="4" name="Content Placeholder 3"/>
          <p:cNvSpPr>
            <a:spLocks noGrp="1"/>
          </p:cNvSpPr>
          <p:nvPr>
            <p:ph idx="1"/>
          </p:nvPr>
        </p:nvSpPr>
        <p:spPr/>
        <p:txBody>
          <a:bodyPr/>
          <a:lstStyle/>
          <a:p>
            <a:pPr marL="0" indent="0">
              <a:buNone/>
            </a:pPr>
            <a:r>
              <a:rPr lang="en-US" sz="3200" dirty="0"/>
              <a:t>Let’s make it pretty:</a:t>
            </a:r>
          </a:p>
          <a:p>
            <a:pPr marL="0" indent="0">
              <a:spcAft>
                <a:spcPts val="1200"/>
              </a:spcAft>
              <a:buNone/>
            </a:pPr>
            <a:r>
              <a:rPr lang="en-US" sz="3200" dirty="0"/>
              <a:t>Remove the following CSS:</a:t>
            </a:r>
          </a:p>
        </p:txBody>
      </p:sp>
      <p:pic>
        <p:nvPicPr>
          <p:cNvPr id="5" name="Picture 4">
            <a:extLst>
              <a:ext uri="{FF2B5EF4-FFF2-40B4-BE49-F238E27FC236}">
                <a16:creationId xmlns:a16="http://schemas.microsoft.com/office/drawing/2014/main" id="{D6FBF1FE-D54F-402A-8A0A-687EE97BD74A}"/>
              </a:ext>
            </a:extLst>
          </p:cNvPr>
          <p:cNvPicPr>
            <a:picLocks noChangeAspect="1"/>
          </p:cNvPicPr>
          <p:nvPr/>
        </p:nvPicPr>
        <p:blipFill>
          <a:blip r:embed="rId2"/>
          <a:stretch>
            <a:fillRect/>
          </a:stretch>
        </p:blipFill>
        <p:spPr>
          <a:xfrm>
            <a:off x="4356537" y="3175322"/>
            <a:ext cx="3478925" cy="1779450"/>
          </a:xfrm>
          <a:prstGeom prst="rect">
            <a:avLst/>
          </a:prstGeom>
        </p:spPr>
      </p:pic>
    </p:spTree>
    <p:extLst>
      <p:ext uri="{BB962C8B-B14F-4D97-AF65-F5344CB8AC3E}">
        <p14:creationId xmlns:p14="http://schemas.microsoft.com/office/powerpoint/2010/main" val="9434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935767" y="1767582"/>
            <a:ext cx="5197097" cy="1325563"/>
          </a:xfrm>
        </p:spPr>
        <p:txBody>
          <a:bodyPr/>
          <a:lstStyle/>
          <a:p>
            <a:pPr algn="ctr"/>
            <a:r>
              <a:rPr lang="en-US" dirty="0"/>
              <a:t>Navigation Bar - CSS</a:t>
            </a:r>
            <a:endParaRPr lang="en-US" sz="1800" dirty="0">
              <a:solidFill>
                <a:srgbClr val="0070C0"/>
              </a:solidFill>
              <a:latin typeface="+mn-lt"/>
              <a:ea typeface="+mn-ea"/>
              <a:cs typeface="+mn-cs"/>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057348407"/>
              </p:ext>
            </p:extLst>
          </p:nvPr>
        </p:nvGraphicFramePr>
        <p:xfrm>
          <a:off x="1239765" y="191619"/>
          <a:ext cx="10183812" cy="596900"/>
        </p:xfrm>
        <a:graphic>
          <a:graphicData uri="http://schemas.openxmlformats.org/presentationml/2006/ole">
            <mc:AlternateContent xmlns:mc="http://schemas.openxmlformats.org/markup-compatibility/2006">
              <mc:Choice xmlns:v="urn:schemas-microsoft-com:vml" Requires="v">
                <p:oleObj spid="_x0000_s1049" name="Image" r:id="rId3" imgW="10184040" imgH="596520" progId="Photoshop.Image.55">
                  <p:embed/>
                </p:oleObj>
              </mc:Choice>
              <mc:Fallback>
                <p:oleObj name="Image" r:id="rId3" imgW="10184040" imgH="596520" progId="Photoshop.Image.55">
                  <p:embed/>
                  <p:pic>
                    <p:nvPicPr>
                      <p:cNvPr id="0" name=""/>
                      <p:cNvPicPr/>
                      <p:nvPr/>
                    </p:nvPicPr>
                    <p:blipFill>
                      <a:blip r:embed="rId4"/>
                      <a:stretch>
                        <a:fillRect/>
                      </a:stretch>
                    </p:blipFill>
                    <p:spPr>
                      <a:xfrm>
                        <a:off x="1239765" y="191619"/>
                        <a:ext cx="10183812" cy="596900"/>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BF767365-0E87-4BB4-90FB-2A45CA542057}"/>
              </a:ext>
            </a:extLst>
          </p:cNvPr>
          <p:cNvPicPr>
            <a:picLocks noChangeAspect="1"/>
          </p:cNvPicPr>
          <p:nvPr/>
        </p:nvPicPr>
        <p:blipFill>
          <a:blip r:embed="rId5"/>
          <a:stretch>
            <a:fillRect/>
          </a:stretch>
        </p:blipFill>
        <p:spPr>
          <a:xfrm>
            <a:off x="1026707" y="1122144"/>
            <a:ext cx="3492130" cy="4820124"/>
          </a:xfrm>
          <a:prstGeom prst="rect">
            <a:avLst/>
          </a:prstGeom>
        </p:spPr>
      </p:pic>
      <p:pic>
        <p:nvPicPr>
          <p:cNvPr id="10" name="Picture 9">
            <a:extLst>
              <a:ext uri="{FF2B5EF4-FFF2-40B4-BE49-F238E27FC236}">
                <a16:creationId xmlns:a16="http://schemas.microsoft.com/office/drawing/2014/main" id="{1B573A0D-4875-4579-9FA3-7105A781DA10}"/>
              </a:ext>
            </a:extLst>
          </p:cNvPr>
          <p:cNvPicPr>
            <a:picLocks noChangeAspect="1"/>
          </p:cNvPicPr>
          <p:nvPr/>
        </p:nvPicPr>
        <p:blipFill>
          <a:blip r:embed="rId6"/>
          <a:stretch>
            <a:fillRect/>
          </a:stretch>
        </p:blipFill>
        <p:spPr>
          <a:xfrm>
            <a:off x="5303301" y="1122144"/>
            <a:ext cx="3950385" cy="2000195"/>
          </a:xfrm>
          <a:prstGeom prst="rect">
            <a:avLst/>
          </a:prstGeom>
        </p:spPr>
      </p:pic>
      <p:pic>
        <p:nvPicPr>
          <p:cNvPr id="12" name="Picture 11">
            <a:extLst>
              <a:ext uri="{FF2B5EF4-FFF2-40B4-BE49-F238E27FC236}">
                <a16:creationId xmlns:a16="http://schemas.microsoft.com/office/drawing/2014/main" id="{291D7B76-15DA-4DC2-885B-E0701E7CE94C}"/>
              </a:ext>
            </a:extLst>
          </p:cNvPr>
          <p:cNvPicPr>
            <a:picLocks noChangeAspect="1"/>
          </p:cNvPicPr>
          <p:nvPr/>
        </p:nvPicPr>
        <p:blipFill>
          <a:blip r:embed="rId7"/>
          <a:stretch>
            <a:fillRect/>
          </a:stretch>
        </p:blipFill>
        <p:spPr>
          <a:xfrm>
            <a:off x="4706809" y="3334219"/>
            <a:ext cx="7201524" cy="2457663"/>
          </a:xfrm>
          <a:prstGeom prst="rect">
            <a:avLst/>
          </a:prstGeom>
        </p:spPr>
      </p:pic>
      <p:cxnSp>
        <p:nvCxnSpPr>
          <p:cNvPr id="14" name="Straight Arrow Connector 13">
            <a:extLst>
              <a:ext uri="{FF2B5EF4-FFF2-40B4-BE49-F238E27FC236}">
                <a16:creationId xmlns:a16="http://schemas.microsoft.com/office/drawing/2014/main" id="{720E0C6F-5F17-429D-AD03-3F018D6D297C}"/>
              </a:ext>
            </a:extLst>
          </p:cNvPr>
          <p:cNvCxnSpPr/>
          <p:nvPr/>
        </p:nvCxnSpPr>
        <p:spPr>
          <a:xfrm flipH="1" flipV="1">
            <a:off x="2847372" y="752354"/>
            <a:ext cx="2882096" cy="28473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83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22" presetClass="entr" presetSubtype="4" fill="hold" nodeType="afterEffect">
                                  <p:stCondLst>
                                    <p:cond delay="100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Sources</a:t>
            </a:r>
          </a:p>
        </p:txBody>
      </p:sp>
      <p:sp>
        <p:nvSpPr>
          <p:cNvPr id="6" name="Content Placeholder 5"/>
          <p:cNvSpPr>
            <a:spLocks noGrp="1"/>
          </p:cNvSpPr>
          <p:nvPr>
            <p:ph idx="1"/>
          </p:nvPr>
        </p:nvSpPr>
        <p:spPr>
          <a:xfrm>
            <a:off x="2133598" y="2160591"/>
            <a:ext cx="6347714" cy="4586439"/>
          </a:xfrm>
        </p:spPr>
        <p:txBody>
          <a:bodyPr>
            <a:normAutofit/>
          </a:bodyPr>
          <a:lstStyle/>
          <a:p>
            <a:r>
              <a:rPr lang="en-US" sz="1000" dirty="0"/>
              <a:t>“CSS Navigation Bar”, W3Schools, Retrieved from http://www.w3schools.com/css/css_navbar.asp</a:t>
            </a:r>
          </a:p>
          <a:p>
            <a:r>
              <a:rPr lang="en-US" sz="1000" dirty="0"/>
              <a:t>“HTML5 Semantic Elements”, W3Schools, Retrieved from http://www.w3schools.com/html/html5_semantic_elements.asp</a:t>
            </a:r>
          </a:p>
          <a:p>
            <a:r>
              <a:rPr lang="en-US" sz="1000" dirty="0"/>
              <a:t>“HTML Reference”, W3Schools, Retrieved from http://www.w3schools.com/tags/default.asp</a:t>
            </a:r>
          </a:p>
          <a:p>
            <a:r>
              <a:rPr lang="en-US" sz="1000" dirty="0"/>
              <a:t>“CSS Reference”, W3Schools, Retrieved from http://www.w3schools.com/cssref/default.asp</a:t>
            </a:r>
          </a:p>
          <a:p>
            <a:endParaRPr lang="en-US" sz="1000" dirty="0"/>
          </a:p>
        </p:txBody>
      </p:sp>
    </p:spTree>
    <p:extLst>
      <p:ext uri="{BB962C8B-B14F-4D97-AF65-F5344CB8AC3E}">
        <p14:creationId xmlns:p14="http://schemas.microsoft.com/office/powerpoint/2010/main" val="71149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768"/>
            <a:ext cx="10515600" cy="701675"/>
          </a:xfrm>
        </p:spPr>
        <p:txBody>
          <a:bodyPr/>
          <a:lstStyle/>
          <a:p>
            <a:r>
              <a:rPr lang="en-US" dirty="0"/>
              <a:t>Copyrights</a:t>
            </a:r>
          </a:p>
        </p:txBody>
      </p:sp>
      <p:sp>
        <p:nvSpPr>
          <p:cNvPr id="3" name="Content Placeholder 2"/>
          <p:cNvSpPr>
            <a:spLocks noGrp="1"/>
          </p:cNvSpPr>
          <p:nvPr>
            <p:ph sz="quarter" idx="1"/>
          </p:nvPr>
        </p:nvSpPr>
        <p:spPr>
          <a:xfrm>
            <a:off x="179942" y="2038120"/>
            <a:ext cx="11832115" cy="3371161"/>
          </a:xfrm>
        </p:spPr>
        <p:txBody>
          <a:bodyPr>
            <a:noAutofit/>
          </a:bodyPr>
          <a:lstStyle/>
          <a:p>
            <a:pPr marL="0" indent="0">
              <a:spcBef>
                <a:spcPct val="50000"/>
              </a:spcBef>
            </a:pPr>
            <a:r>
              <a:rPr lang="en-GB" sz="1100" dirty="0"/>
              <a:t>Microsoft, Windows, Excel, Outlook, and PowerPoint are registered trademarks of Microsoft Corporation. </a:t>
            </a:r>
            <a:endParaRPr lang="de-DE" sz="1100" dirty="0"/>
          </a:p>
          <a:p>
            <a:pPr marL="0" indent="0">
              <a:spcBef>
                <a:spcPct val="50000"/>
              </a:spcBef>
            </a:pPr>
            <a:r>
              <a:rPr lang="en-GB" sz="1100" dirty="0"/>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1100" dirty="0"/>
          </a:p>
          <a:p>
            <a:pPr marL="0" indent="0">
              <a:spcBef>
                <a:spcPct val="50000"/>
              </a:spcBef>
            </a:pPr>
            <a:r>
              <a:rPr lang="en-GB" sz="1100" dirty="0"/>
              <a:t>Linux is the registered trademark of Linus Torvalds in the U.S. and other countries.</a:t>
            </a:r>
            <a:endParaRPr lang="de-DE" sz="1100" dirty="0"/>
          </a:p>
          <a:p>
            <a:pPr marL="0" indent="0">
              <a:spcBef>
                <a:spcPct val="50000"/>
              </a:spcBef>
            </a:pPr>
            <a:r>
              <a:rPr lang="en-GB" sz="1100" dirty="0"/>
              <a:t>Oracle is a registered trademark of Oracle Corporation. </a:t>
            </a:r>
            <a:endParaRPr lang="de-DE" sz="1100" dirty="0"/>
          </a:p>
          <a:p>
            <a:pPr marL="0" indent="0">
              <a:spcBef>
                <a:spcPct val="50000"/>
              </a:spcBef>
            </a:pPr>
            <a:r>
              <a:rPr lang="en-GB" sz="1100" dirty="0"/>
              <a:t>HTML, XML, XHTML and W3C are trademarks or registered trademarks of W3C®, World Wide Web Consortium, Massachusetts Institute of Technology.</a:t>
            </a:r>
            <a:endParaRPr lang="de-DE" sz="1100" dirty="0"/>
          </a:p>
          <a:p>
            <a:pPr marL="0" indent="0">
              <a:spcBef>
                <a:spcPct val="50000"/>
              </a:spcBef>
            </a:pPr>
            <a:r>
              <a:rPr lang="en-GB" sz="1100" dirty="0"/>
              <a:t>Java is a registered trademark of Sun Microsystems, Inc.</a:t>
            </a:r>
            <a:endParaRPr lang="de-DE" sz="1100" dirty="0"/>
          </a:p>
          <a:p>
            <a:pPr marL="0" indent="0">
              <a:spcBef>
                <a:spcPct val="50000"/>
              </a:spcBef>
            </a:pPr>
            <a:r>
              <a:rPr lang="en-GB" sz="1100" dirty="0"/>
              <a:t>JavaScript is a registered trademark of Sun Microsystems, Inc., used under license for technology invented and implemented by Netscape. </a:t>
            </a:r>
            <a:endParaRPr lang="de-DE" sz="1100" dirty="0"/>
          </a:p>
          <a:p>
            <a:pPr marL="0" indent="0">
              <a:spcBef>
                <a:spcPct val="50000"/>
              </a:spcBef>
            </a:pPr>
            <a:r>
              <a:rPr lang="en-GB" sz="1100" dirty="0"/>
              <a:t>SAP, R/3, SAP NetWeaver, Duet, PartnerEdge, ByDesign, SAP Business ByDesign, and other SAP products and services mentioned herein as well as their respective logos are trademarks or registered trademarks of SAP AG in Germany and other countries. </a:t>
            </a:r>
            <a:endParaRPr lang="de-DE" sz="1100" dirty="0"/>
          </a:p>
          <a:p>
            <a:pPr marL="0" indent="0">
              <a:spcBef>
                <a:spcPct val="50000"/>
              </a:spcBef>
            </a:pPr>
            <a:r>
              <a:rPr lang="en-GB" sz="1100" dirty="0"/>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S.A. in the United States and in other countries. Business Objects is an SAP company.</a:t>
            </a:r>
          </a:p>
          <a:p>
            <a:pPr marL="0" indent="0">
              <a:spcBef>
                <a:spcPct val="50000"/>
              </a:spcBef>
            </a:pPr>
            <a:r>
              <a:rPr lang="en-GB" sz="1100" dirty="0"/>
              <a:t>ERPsim is a registered copyright of ERPsim Labs, HEC Montreal.</a:t>
            </a:r>
          </a:p>
          <a:p>
            <a:pPr marL="0" indent="0">
              <a:spcBef>
                <a:spcPct val="50000"/>
              </a:spcBef>
            </a:pPr>
            <a:r>
              <a:rPr lang="de-DE" sz="1100" dirty="0"/>
              <a:t>Other products mentioned in this presentation are trademarks of their respective owners.</a:t>
            </a:r>
            <a:endParaRPr lang="en-GB" sz="1100" dirty="0"/>
          </a:p>
        </p:txBody>
      </p:sp>
      <p:sp>
        <p:nvSpPr>
          <p:cNvPr id="4" name="Content Placeholder 6"/>
          <p:cNvSpPr txBox="1">
            <a:spLocks/>
          </p:cNvSpPr>
          <p:nvPr/>
        </p:nvSpPr>
        <p:spPr>
          <a:xfrm>
            <a:off x="3200400" y="835443"/>
            <a:ext cx="5791200" cy="993354"/>
          </a:xfrm>
          <a:prstGeom prst="rect">
            <a:avLst/>
          </a:prstGeom>
        </p:spPr>
        <p:txBody>
          <a:bodyPr vert="horz">
            <a:normAutofit/>
          </a:bodyPr>
          <a:lstStyle/>
          <a:p>
            <a:pPr marL="228600" indent="-228600" algn="ctr">
              <a:spcAft>
                <a:spcPts val="300"/>
              </a:spcAft>
              <a:buClr>
                <a:schemeClr val="accent2"/>
              </a:buClr>
              <a:buSzPct val="90000"/>
              <a:defRPr/>
            </a:pPr>
            <a:r>
              <a:rPr lang="en-US" dirty="0">
                <a:latin typeface="Calibri" pitchFamily="34" charset="0"/>
              </a:rPr>
              <a:t>Presentation prepared by and copyright of John Ramsey, East Tennessee State University, Department of Computing . (</a:t>
            </a:r>
            <a:r>
              <a:rPr lang="en-US" dirty="0">
                <a:latin typeface="Calibri" pitchFamily="34" charset="0"/>
                <a:hlinkClick r:id="rId3"/>
              </a:rPr>
              <a:t>ramseyjw@etsu.edu</a:t>
            </a:r>
            <a:r>
              <a:rPr lang="en-US" dirty="0">
                <a:latin typeface="Calibri" pitchFamily="34" charset="0"/>
              </a:rPr>
              <a:t>)</a:t>
            </a:r>
          </a:p>
        </p:txBody>
      </p:sp>
      <p:pic>
        <p:nvPicPr>
          <p:cNvPr id="6" name="Picture 5" descr="sm-C&amp;IS-Logo.jpg"/>
          <p:cNvPicPr>
            <a:picLocks noChangeAspect="1"/>
          </p:cNvPicPr>
          <p:nvPr/>
        </p:nvPicPr>
        <p:blipFill>
          <a:blip r:embed="rId4" cstate="print"/>
          <a:stretch>
            <a:fillRect/>
          </a:stretch>
        </p:blipFill>
        <p:spPr>
          <a:xfrm>
            <a:off x="9551454" y="759243"/>
            <a:ext cx="945096" cy="1197121"/>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0200" t="23395" r="33350" b="20101"/>
          <a:stretch/>
        </p:blipFill>
        <p:spPr>
          <a:xfrm>
            <a:off x="882771" y="835443"/>
            <a:ext cx="1221451" cy="112092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422606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Nav</a:t>
            </a:r>
            <a:endParaRPr lang="en-US" dirty="0"/>
          </a:p>
        </p:txBody>
      </p:sp>
      <p:grpSp>
        <p:nvGrpSpPr>
          <p:cNvPr id="2062" name="Group 2061"/>
          <p:cNvGrpSpPr/>
          <p:nvPr/>
        </p:nvGrpSpPr>
        <p:grpSpPr>
          <a:xfrm>
            <a:off x="4730044" y="0"/>
            <a:ext cx="4944534" cy="5463822"/>
            <a:chOff x="4730044" y="0"/>
            <a:chExt cx="4944534" cy="5463822"/>
          </a:xfrm>
        </p:grpSpPr>
        <p:grpSp>
          <p:nvGrpSpPr>
            <p:cNvPr id="2060" name="Group 2059"/>
            <p:cNvGrpSpPr/>
            <p:nvPr/>
          </p:nvGrpSpPr>
          <p:grpSpPr>
            <a:xfrm>
              <a:off x="4730044" y="0"/>
              <a:ext cx="4944534" cy="5463822"/>
              <a:chOff x="4730044" y="0"/>
              <a:chExt cx="4944534" cy="5463822"/>
            </a:xfrm>
          </p:grpSpPr>
          <p:sp>
            <p:nvSpPr>
              <p:cNvPr id="4" name="Rectangle 3"/>
              <p:cNvSpPr/>
              <p:nvPr/>
            </p:nvSpPr>
            <p:spPr>
              <a:xfrm>
                <a:off x="4730044" y="0"/>
                <a:ext cx="4944534" cy="546382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75200" y="90309"/>
                <a:ext cx="4854222" cy="75071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Header</a:t>
                </a:r>
              </a:p>
            </p:txBody>
          </p:sp>
          <p:sp>
            <p:nvSpPr>
              <p:cNvPr id="6" name="Rectangle 5"/>
              <p:cNvSpPr/>
              <p:nvPr/>
            </p:nvSpPr>
            <p:spPr>
              <a:xfrm>
                <a:off x="4775200" y="913694"/>
                <a:ext cx="4854222" cy="29245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75200" y="1302190"/>
                <a:ext cx="4854222" cy="35181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bg2">
                        <a:lumMod val="25000"/>
                      </a:schemeClr>
                    </a:solidFill>
                  </a:rPr>
                  <a:t>Lorem ipsum dolor sit </a:t>
                </a:r>
                <a:r>
                  <a:rPr lang="en-US" sz="1400" dirty="0" err="1">
                    <a:solidFill>
                      <a:schemeClr val="bg2">
                        <a:lumMod val="25000"/>
                      </a:schemeClr>
                    </a:solidFill>
                  </a:rPr>
                  <a:t>amet</a:t>
                </a:r>
                <a:r>
                  <a:rPr lang="en-US" sz="1400" dirty="0">
                    <a:solidFill>
                      <a:schemeClr val="bg2">
                        <a:lumMod val="25000"/>
                      </a:schemeClr>
                    </a:solidFill>
                  </a:rPr>
                  <a:t>, gravida </a:t>
                </a:r>
                <a:r>
                  <a:rPr lang="en-US" sz="1400" dirty="0" err="1">
                    <a:solidFill>
                      <a:schemeClr val="bg2">
                        <a:lumMod val="25000"/>
                      </a:schemeClr>
                    </a:solidFill>
                  </a:rPr>
                  <a:t>facilisi</a:t>
                </a:r>
                <a:r>
                  <a:rPr lang="en-US" sz="1400" dirty="0">
                    <a:solidFill>
                      <a:schemeClr val="bg2">
                        <a:lumMod val="25000"/>
                      </a:schemeClr>
                    </a:solidFill>
                  </a:rPr>
                  <a:t> </a:t>
                </a:r>
                <a:r>
                  <a:rPr lang="en-US" sz="1400" dirty="0" err="1">
                    <a:solidFill>
                      <a:schemeClr val="bg2">
                        <a:lumMod val="25000"/>
                      </a:schemeClr>
                    </a:solidFill>
                  </a:rPr>
                  <a:t>orci</a:t>
                </a:r>
                <a:r>
                  <a:rPr lang="en-US" sz="1400" dirty="0">
                    <a:solidFill>
                      <a:schemeClr val="bg2">
                        <a:lumMod val="25000"/>
                      </a:schemeClr>
                    </a:solidFill>
                  </a:rPr>
                  <a:t> </a:t>
                </a:r>
                <a:br>
                  <a:rPr lang="en-US" sz="1400" dirty="0">
                    <a:solidFill>
                      <a:schemeClr val="bg2">
                        <a:lumMod val="25000"/>
                      </a:schemeClr>
                    </a:solidFill>
                  </a:rPr>
                </a:br>
                <a:r>
                  <a:rPr lang="en-US" sz="1400" dirty="0" err="1">
                    <a:solidFill>
                      <a:schemeClr val="bg2">
                        <a:lumMod val="25000"/>
                      </a:schemeClr>
                    </a:solidFill>
                  </a:rPr>
                  <a:t>nulla</a:t>
                </a:r>
                <a:r>
                  <a:rPr lang="en-US" sz="1400" dirty="0">
                    <a:solidFill>
                      <a:schemeClr val="bg2">
                        <a:lumMod val="25000"/>
                      </a:schemeClr>
                    </a:solidFill>
                  </a:rPr>
                  <a:t>. </a:t>
                </a:r>
                <a:r>
                  <a:rPr lang="en-US" sz="1400" dirty="0" err="1">
                    <a:solidFill>
                      <a:schemeClr val="bg2">
                        <a:lumMod val="25000"/>
                      </a:schemeClr>
                    </a:solidFill>
                  </a:rPr>
                  <a:t>Erat</a:t>
                </a:r>
                <a:r>
                  <a:rPr lang="en-US" sz="1400" dirty="0">
                    <a:solidFill>
                      <a:schemeClr val="bg2">
                        <a:lumMod val="25000"/>
                      </a:schemeClr>
                    </a:solidFill>
                  </a:rPr>
                  <a:t> dolor, </a:t>
                </a:r>
                <a:r>
                  <a:rPr lang="en-US" sz="1400" dirty="0" err="1">
                    <a:solidFill>
                      <a:schemeClr val="bg2">
                        <a:lumMod val="25000"/>
                      </a:schemeClr>
                    </a:solidFill>
                  </a:rPr>
                  <a:t>sagittis</a:t>
                </a:r>
                <a:r>
                  <a:rPr lang="en-US" sz="1400" dirty="0">
                    <a:solidFill>
                      <a:schemeClr val="bg2">
                        <a:lumMod val="25000"/>
                      </a:schemeClr>
                    </a:solidFill>
                  </a:rPr>
                  <a:t> </a:t>
                </a:r>
                <a:r>
                  <a:rPr lang="en-US" sz="1400" dirty="0" err="1">
                    <a:solidFill>
                      <a:schemeClr val="bg2">
                        <a:lumMod val="25000"/>
                      </a:schemeClr>
                    </a:solidFill>
                  </a:rPr>
                  <a:t>blandit</a:t>
                </a:r>
                <a:r>
                  <a:rPr lang="en-US" sz="1400" dirty="0">
                    <a:solidFill>
                      <a:schemeClr val="bg2">
                        <a:lumMod val="25000"/>
                      </a:schemeClr>
                    </a:solidFill>
                  </a:rPr>
                  <a:t>, </a:t>
                </a:r>
                <a:r>
                  <a:rPr lang="en-US" sz="1400" dirty="0" err="1">
                    <a:solidFill>
                      <a:schemeClr val="bg2">
                        <a:lumMod val="25000"/>
                      </a:schemeClr>
                    </a:solidFill>
                  </a:rPr>
                  <a:t>maecenas</a:t>
                </a:r>
                <a:r>
                  <a:rPr lang="en-US" sz="1400" dirty="0">
                    <a:solidFill>
                      <a:schemeClr val="bg2">
                        <a:lumMod val="25000"/>
                      </a:schemeClr>
                    </a:solidFill>
                  </a:rPr>
                  <a:t> </a:t>
                </a:r>
                <a:r>
                  <a:rPr lang="en-US" sz="1400" dirty="0" err="1">
                    <a:solidFill>
                      <a:schemeClr val="bg2">
                        <a:lumMod val="25000"/>
                      </a:schemeClr>
                    </a:solidFill>
                  </a:rPr>
                  <a:t>quis</a:t>
                </a:r>
                <a:r>
                  <a:rPr lang="en-US" sz="1400" dirty="0">
                    <a:solidFill>
                      <a:schemeClr val="bg2">
                        <a:lumMod val="25000"/>
                      </a:schemeClr>
                    </a:solidFill>
                  </a:rPr>
                  <a:t> </a:t>
                </a:r>
                <a:br>
                  <a:rPr lang="en-US" sz="1400" dirty="0">
                    <a:solidFill>
                      <a:schemeClr val="bg2">
                        <a:lumMod val="25000"/>
                      </a:schemeClr>
                    </a:solidFill>
                  </a:rPr>
                </a:br>
                <a:r>
                  <a:rPr lang="en-US" sz="1400" dirty="0">
                    <a:solidFill>
                      <a:schemeClr val="bg2">
                        <a:lumMod val="25000"/>
                      </a:schemeClr>
                    </a:solidFill>
                  </a:rPr>
                  <a:t>mi </a:t>
                </a:r>
                <a:r>
                  <a:rPr lang="en-US" sz="1400" dirty="0" err="1">
                    <a:solidFill>
                      <a:schemeClr val="bg2">
                        <a:lumMod val="25000"/>
                      </a:schemeClr>
                    </a:solidFill>
                  </a:rPr>
                  <a:t>suscipit</a:t>
                </a:r>
                <a:r>
                  <a:rPr lang="en-US" sz="1400" dirty="0">
                    <a:solidFill>
                      <a:schemeClr val="bg2">
                        <a:lumMod val="25000"/>
                      </a:schemeClr>
                    </a:solidFill>
                  </a:rPr>
                  <a:t>, </a:t>
                </a:r>
                <a:r>
                  <a:rPr lang="en-US" sz="1400" dirty="0" err="1">
                    <a:solidFill>
                      <a:schemeClr val="bg2">
                        <a:lumMod val="25000"/>
                      </a:schemeClr>
                    </a:solidFill>
                  </a:rPr>
                  <a:t>risus</a:t>
                </a:r>
                <a:r>
                  <a:rPr lang="en-US" sz="1400" dirty="0">
                    <a:solidFill>
                      <a:schemeClr val="bg2">
                        <a:lumMod val="25000"/>
                      </a:schemeClr>
                    </a:solidFill>
                  </a:rPr>
                  <a:t> </a:t>
                </a:r>
                <a:r>
                  <a:rPr lang="en-US" sz="1400" dirty="0" err="1">
                    <a:solidFill>
                      <a:schemeClr val="bg2">
                        <a:lumMod val="25000"/>
                      </a:schemeClr>
                    </a:solidFill>
                  </a:rPr>
                  <a:t>enim</a:t>
                </a:r>
                <a:r>
                  <a:rPr lang="en-US" sz="1400" dirty="0">
                    <a:solidFill>
                      <a:schemeClr val="bg2">
                        <a:lumMod val="25000"/>
                      </a:schemeClr>
                    </a:solidFill>
                  </a:rPr>
                  <a:t> </a:t>
                </a:r>
                <a:r>
                  <a:rPr lang="en-US" sz="1400" dirty="0" err="1">
                    <a:solidFill>
                      <a:schemeClr val="bg2">
                        <a:lumMod val="25000"/>
                      </a:schemeClr>
                    </a:solidFill>
                  </a:rPr>
                  <a:t>tincidunt</a:t>
                </a:r>
                <a:r>
                  <a:rPr lang="en-US" sz="1400" dirty="0">
                    <a:solidFill>
                      <a:schemeClr val="bg2">
                        <a:lumMod val="25000"/>
                      </a:schemeClr>
                    </a:solidFill>
                  </a:rPr>
                  <a:t> </a:t>
                </a:r>
                <a:r>
                  <a:rPr lang="en-US" sz="1400" dirty="0" err="1">
                    <a:solidFill>
                      <a:schemeClr val="bg2">
                        <a:lumMod val="25000"/>
                      </a:schemeClr>
                    </a:solidFill>
                  </a:rPr>
                  <a:t>erat</a:t>
                </a:r>
                <a:r>
                  <a:rPr lang="en-US" sz="1400" dirty="0">
                    <a:solidFill>
                      <a:schemeClr val="bg2">
                        <a:lumMod val="25000"/>
                      </a:schemeClr>
                    </a:solidFill>
                  </a:rPr>
                  <a:t>. </a:t>
                </a:r>
                <a:r>
                  <a:rPr lang="en-US" sz="1400" dirty="0" err="1">
                    <a:solidFill>
                      <a:schemeClr val="bg2">
                        <a:lumMod val="25000"/>
                      </a:schemeClr>
                    </a:solidFill>
                  </a:rPr>
                  <a:t>Eu</a:t>
                </a:r>
                <a:r>
                  <a:rPr lang="en-US" sz="1400" dirty="0">
                    <a:solidFill>
                      <a:schemeClr val="bg2">
                        <a:lumMod val="25000"/>
                      </a:schemeClr>
                    </a:solidFill>
                  </a:rPr>
                  <a:t> </a:t>
                </a:r>
                <a:r>
                  <a:rPr lang="en-US" sz="1400" dirty="0" err="1">
                    <a:solidFill>
                      <a:schemeClr val="bg2">
                        <a:lumMod val="25000"/>
                      </a:schemeClr>
                    </a:solidFill>
                  </a:rPr>
                  <a:t>justo</a:t>
                </a:r>
                <a:r>
                  <a:rPr lang="en-US" sz="1400" dirty="0">
                    <a:solidFill>
                      <a:schemeClr val="bg2">
                        <a:lumMod val="25000"/>
                      </a:schemeClr>
                    </a:solidFill>
                  </a:rPr>
                  <a:t>, </a:t>
                </a:r>
                <a:br>
                  <a:rPr lang="en-US" sz="1400" dirty="0">
                    <a:solidFill>
                      <a:schemeClr val="bg2">
                        <a:lumMod val="25000"/>
                      </a:schemeClr>
                    </a:solidFill>
                  </a:rPr>
                </a:br>
                <a:r>
                  <a:rPr lang="en-US" sz="1400" dirty="0" err="1">
                    <a:solidFill>
                      <a:schemeClr val="bg2">
                        <a:lumMod val="25000"/>
                      </a:schemeClr>
                    </a:solidFill>
                  </a:rPr>
                  <a:t>senectus</a:t>
                </a:r>
                <a:r>
                  <a:rPr lang="en-US" sz="1400" dirty="0">
                    <a:solidFill>
                      <a:schemeClr val="bg2">
                        <a:lumMod val="25000"/>
                      </a:schemeClr>
                    </a:solidFill>
                  </a:rPr>
                  <a:t> </a:t>
                </a:r>
                <a:r>
                  <a:rPr lang="en-US" sz="1400" dirty="0" err="1">
                    <a:solidFill>
                      <a:schemeClr val="bg2">
                        <a:lumMod val="25000"/>
                      </a:schemeClr>
                    </a:solidFill>
                  </a:rPr>
                  <a:t>ut</a:t>
                </a:r>
                <a:r>
                  <a:rPr lang="en-US" sz="1400" dirty="0">
                    <a:solidFill>
                      <a:schemeClr val="bg2">
                        <a:lumMod val="25000"/>
                      </a:schemeClr>
                    </a:solidFill>
                  </a:rPr>
                  <a:t> </a:t>
                </a:r>
                <a:r>
                  <a:rPr lang="en-US" sz="1400" dirty="0" err="1">
                    <a:solidFill>
                      <a:schemeClr val="bg2">
                        <a:lumMod val="25000"/>
                      </a:schemeClr>
                    </a:solidFill>
                  </a:rPr>
                  <a:t>mattis</a:t>
                </a:r>
                <a:r>
                  <a:rPr lang="en-US" sz="1400" dirty="0">
                    <a:solidFill>
                      <a:schemeClr val="bg2">
                        <a:lumMod val="25000"/>
                      </a:schemeClr>
                    </a:solidFill>
                  </a:rPr>
                  <a:t> </a:t>
                </a:r>
                <a:r>
                  <a:rPr lang="en-US" sz="1400" dirty="0" err="1">
                    <a:solidFill>
                      <a:schemeClr val="bg2">
                        <a:lumMod val="25000"/>
                      </a:schemeClr>
                    </a:solidFill>
                  </a:rPr>
                  <a:t>laoreet</a:t>
                </a:r>
                <a:r>
                  <a:rPr lang="en-US" sz="1400" dirty="0">
                    <a:solidFill>
                      <a:schemeClr val="bg2">
                        <a:lumMod val="25000"/>
                      </a:schemeClr>
                    </a:solidFill>
                  </a:rPr>
                  <a:t> et. </a:t>
                </a:r>
                <a:r>
                  <a:rPr lang="en-US" sz="1400" dirty="0" err="1">
                    <a:solidFill>
                      <a:schemeClr val="bg2">
                        <a:lumMod val="25000"/>
                      </a:schemeClr>
                    </a:solidFill>
                  </a:rPr>
                  <a:t>Nec</a:t>
                </a:r>
                <a:r>
                  <a:rPr lang="en-US" sz="1400" dirty="0">
                    <a:solidFill>
                      <a:schemeClr val="bg2">
                        <a:lumMod val="25000"/>
                      </a:schemeClr>
                    </a:solidFill>
                  </a:rPr>
                  <a:t> </a:t>
                </a:r>
                <a:r>
                  <a:rPr lang="en-US" sz="1400" dirty="0" err="1">
                    <a:solidFill>
                      <a:schemeClr val="bg2">
                        <a:lumMod val="25000"/>
                      </a:schemeClr>
                    </a:solidFill>
                  </a:rPr>
                  <a:t>ultricies</a:t>
                </a:r>
                <a:r>
                  <a:rPr lang="en-US" sz="1400" dirty="0">
                    <a:solidFill>
                      <a:schemeClr val="bg2">
                        <a:lumMod val="25000"/>
                      </a:schemeClr>
                    </a:solidFill>
                  </a:rPr>
                  <a:t> </a:t>
                </a:r>
                <a:br>
                  <a:rPr lang="en-US" sz="1400" dirty="0">
                    <a:solidFill>
                      <a:schemeClr val="bg2">
                        <a:lumMod val="25000"/>
                      </a:schemeClr>
                    </a:solidFill>
                  </a:rPr>
                </a:br>
                <a:r>
                  <a:rPr lang="en-US" sz="1400" dirty="0" err="1">
                    <a:solidFill>
                      <a:schemeClr val="bg2">
                        <a:lumMod val="25000"/>
                      </a:schemeClr>
                    </a:solidFill>
                  </a:rPr>
                  <a:t>ultrices</a:t>
                </a:r>
                <a:r>
                  <a:rPr lang="en-US" sz="1400" dirty="0">
                    <a:solidFill>
                      <a:schemeClr val="bg2">
                        <a:lumMod val="25000"/>
                      </a:schemeClr>
                    </a:solidFill>
                  </a:rPr>
                  <a:t> </a:t>
                </a:r>
                <a:r>
                  <a:rPr lang="en-US" sz="1400" dirty="0" err="1">
                    <a:solidFill>
                      <a:schemeClr val="bg2">
                        <a:lumMod val="25000"/>
                      </a:schemeClr>
                    </a:solidFill>
                  </a:rPr>
                  <a:t>iaculis</a:t>
                </a:r>
                <a:r>
                  <a:rPr lang="en-US" sz="1400" dirty="0">
                    <a:solidFill>
                      <a:schemeClr val="bg2">
                        <a:lumMod val="25000"/>
                      </a:schemeClr>
                    </a:solidFill>
                  </a:rPr>
                  <a:t> </a:t>
                </a:r>
                <a:r>
                  <a:rPr lang="en-US" sz="1400" dirty="0">
                    <a:solidFill>
                      <a:srgbClr val="0070C0"/>
                    </a:solidFill>
                  </a:rPr>
                  <a:t>non </a:t>
                </a:r>
                <a:r>
                  <a:rPr lang="en-US" sz="1400" dirty="0" err="1">
                    <a:solidFill>
                      <a:srgbClr val="0070C0"/>
                    </a:solidFill>
                  </a:rPr>
                  <a:t>asperiores</a:t>
                </a:r>
                <a:r>
                  <a:rPr lang="en-US" sz="1400" dirty="0">
                    <a:solidFill>
                      <a:srgbClr val="0070C0"/>
                    </a:solidFill>
                  </a:rPr>
                  <a:t> </a:t>
                </a:r>
                <a:r>
                  <a:rPr lang="en-US" sz="1400" dirty="0" err="1">
                    <a:solidFill>
                      <a:schemeClr val="bg2">
                        <a:lumMod val="25000"/>
                      </a:schemeClr>
                    </a:solidFill>
                  </a:rPr>
                  <a:t>urna</a:t>
                </a:r>
                <a:r>
                  <a:rPr lang="en-US" sz="1400" dirty="0">
                    <a:solidFill>
                      <a:schemeClr val="bg2">
                        <a:lumMod val="25000"/>
                      </a:schemeClr>
                    </a:solidFill>
                  </a:rPr>
                  <a:t>, </a:t>
                </a:r>
                <a:r>
                  <a:rPr lang="en-US" sz="1400" dirty="0" err="1">
                    <a:solidFill>
                      <a:schemeClr val="bg2">
                        <a:lumMod val="25000"/>
                      </a:schemeClr>
                    </a:solidFill>
                  </a:rPr>
                  <a:t>nec</a:t>
                </a:r>
                <a:r>
                  <a:rPr lang="en-US" sz="1400" dirty="0">
                    <a:solidFill>
                      <a:schemeClr val="bg2">
                        <a:lumMod val="25000"/>
                      </a:schemeClr>
                    </a:solidFill>
                  </a:rPr>
                  <a:t> </a:t>
                </a:r>
                <a:r>
                  <a:rPr lang="en-US" sz="1400" dirty="0" err="1">
                    <a:solidFill>
                      <a:schemeClr val="bg2">
                        <a:lumMod val="25000"/>
                      </a:schemeClr>
                    </a:solidFill>
                  </a:rPr>
                  <a:t>ut</a:t>
                </a:r>
                <a:r>
                  <a:rPr lang="en-US" sz="1400" dirty="0">
                    <a:solidFill>
                      <a:schemeClr val="bg2">
                        <a:lumMod val="25000"/>
                      </a:schemeClr>
                    </a:solidFill>
                  </a:rPr>
                  <a:t> dolor </a:t>
                </a:r>
                <a:br>
                  <a:rPr lang="en-US" sz="1400" dirty="0">
                    <a:solidFill>
                      <a:schemeClr val="bg2">
                        <a:lumMod val="25000"/>
                      </a:schemeClr>
                    </a:solidFill>
                  </a:rPr>
                </a:br>
                <a:r>
                  <a:rPr lang="en-US" sz="1400" dirty="0" err="1">
                    <a:solidFill>
                      <a:schemeClr val="bg2">
                        <a:lumMod val="25000"/>
                      </a:schemeClr>
                    </a:solidFill>
                  </a:rPr>
                  <a:t>dignissim</a:t>
                </a:r>
                <a:r>
                  <a:rPr lang="en-US" sz="1400" dirty="0">
                    <a:solidFill>
                      <a:schemeClr val="bg2">
                        <a:lumMod val="25000"/>
                      </a:schemeClr>
                    </a:solidFill>
                  </a:rPr>
                  <a:t>, </a:t>
                </a:r>
                <a:r>
                  <a:rPr lang="en-US" sz="1400" dirty="0" err="1">
                    <a:solidFill>
                      <a:schemeClr val="bg2">
                        <a:lumMod val="25000"/>
                      </a:schemeClr>
                    </a:solidFill>
                  </a:rPr>
                  <a:t>sodales</a:t>
                </a:r>
                <a:r>
                  <a:rPr lang="en-US" sz="1400" dirty="0">
                    <a:solidFill>
                      <a:schemeClr val="bg2">
                        <a:lumMod val="25000"/>
                      </a:schemeClr>
                    </a:solidFill>
                  </a:rPr>
                  <a:t> </a:t>
                </a:r>
                <a:r>
                  <a:rPr lang="en-US" sz="1400" dirty="0" err="1">
                    <a:solidFill>
                      <a:schemeClr val="bg2">
                        <a:lumMod val="25000"/>
                      </a:schemeClr>
                    </a:solidFill>
                  </a:rPr>
                  <a:t>purus</a:t>
                </a:r>
                <a:r>
                  <a:rPr lang="en-US" sz="1400" dirty="0">
                    <a:solidFill>
                      <a:schemeClr val="bg2">
                        <a:lumMod val="25000"/>
                      </a:schemeClr>
                    </a:solidFill>
                  </a:rPr>
                  <a:t> </a:t>
                </a:r>
                <a:r>
                  <a:rPr lang="en-US" sz="1400" dirty="0" err="1">
                    <a:solidFill>
                      <a:schemeClr val="bg2">
                        <a:lumMod val="25000"/>
                      </a:schemeClr>
                    </a:solidFill>
                  </a:rPr>
                  <a:t>pretium</a:t>
                </a:r>
                <a:r>
                  <a:rPr lang="en-US" sz="1400" dirty="0">
                    <a:solidFill>
                      <a:schemeClr val="bg2">
                        <a:lumMod val="25000"/>
                      </a:schemeClr>
                    </a:solidFill>
                  </a:rPr>
                  <a:t> </a:t>
                </a:r>
                <a:r>
                  <a:rPr lang="en-US" sz="1400" dirty="0" err="1">
                    <a:solidFill>
                      <a:schemeClr val="bg2">
                        <a:lumMod val="25000"/>
                      </a:schemeClr>
                    </a:solidFill>
                  </a:rPr>
                  <a:t>eget</a:t>
                </a:r>
                <a:r>
                  <a:rPr lang="en-US" sz="1400" dirty="0">
                    <a:solidFill>
                      <a:schemeClr val="bg2">
                        <a:lumMod val="25000"/>
                      </a:schemeClr>
                    </a:solidFill>
                  </a:rPr>
                  <a:t>, </a:t>
                </a:r>
                <a:r>
                  <a:rPr lang="en-US" sz="1400" dirty="0" err="1">
                    <a:solidFill>
                      <a:schemeClr val="bg2">
                        <a:lumMod val="25000"/>
                      </a:schemeClr>
                    </a:solidFill>
                  </a:rPr>
                  <a:t>wisi</a:t>
                </a:r>
                <a:r>
                  <a:rPr lang="en-US" sz="1400" dirty="0">
                    <a:solidFill>
                      <a:schemeClr val="bg2">
                        <a:lumMod val="25000"/>
                      </a:schemeClr>
                    </a:solidFill>
                  </a:rPr>
                  <a:t> </a:t>
                </a:r>
                <a:br>
                  <a:rPr lang="en-US" sz="1400" dirty="0">
                    <a:solidFill>
                      <a:schemeClr val="bg2">
                        <a:lumMod val="25000"/>
                      </a:schemeClr>
                    </a:solidFill>
                  </a:rPr>
                </a:br>
                <a:r>
                  <a:rPr lang="en-US" sz="1400" dirty="0">
                    <a:solidFill>
                      <a:schemeClr val="bg2">
                        <a:lumMod val="25000"/>
                      </a:schemeClr>
                    </a:solidFill>
                  </a:rPr>
                  <a:t>integer </a:t>
                </a:r>
                <a:r>
                  <a:rPr lang="en-US" sz="1400" dirty="0" err="1">
                    <a:solidFill>
                      <a:schemeClr val="bg2">
                        <a:lumMod val="25000"/>
                      </a:schemeClr>
                    </a:solidFill>
                  </a:rPr>
                  <a:t>molestie</a:t>
                </a:r>
                <a:r>
                  <a:rPr lang="en-US" sz="1400" dirty="0">
                    <a:solidFill>
                      <a:schemeClr val="bg2">
                        <a:lumMod val="25000"/>
                      </a:schemeClr>
                    </a:solidFill>
                  </a:rPr>
                  <a:t> </a:t>
                </a:r>
                <a:r>
                  <a:rPr lang="en-US" sz="1400" dirty="0" err="1">
                    <a:solidFill>
                      <a:schemeClr val="bg2">
                        <a:lumMod val="25000"/>
                      </a:schemeClr>
                    </a:solidFill>
                  </a:rPr>
                  <a:t>arcu</a:t>
                </a:r>
                <a:r>
                  <a:rPr lang="en-US" sz="1400" dirty="0">
                    <a:solidFill>
                      <a:schemeClr val="bg2">
                        <a:lumMod val="25000"/>
                      </a:schemeClr>
                    </a:solidFill>
                  </a:rPr>
                  <a:t> </a:t>
                </a:r>
                <a:r>
                  <a:rPr lang="en-US" sz="1400" dirty="0" err="1">
                    <a:solidFill>
                      <a:schemeClr val="bg2">
                        <a:lumMod val="25000"/>
                      </a:schemeClr>
                    </a:solidFill>
                  </a:rPr>
                  <a:t>platea</a:t>
                </a:r>
                <a:r>
                  <a:rPr lang="en-US" sz="1400" dirty="0">
                    <a:solidFill>
                      <a:schemeClr val="bg2">
                        <a:lumMod val="25000"/>
                      </a:schemeClr>
                    </a:solidFill>
                  </a:rPr>
                  <a:t>, </a:t>
                </a:r>
                <a:r>
                  <a:rPr lang="en-US" sz="1400" dirty="0" err="1">
                    <a:solidFill>
                      <a:schemeClr val="bg2">
                        <a:lumMod val="25000"/>
                      </a:schemeClr>
                    </a:solidFill>
                  </a:rPr>
                  <a:t>urna</a:t>
                </a:r>
                <a:r>
                  <a:rPr lang="en-US" sz="1400" dirty="0">
                    <a:solidFill>
                      <a:schemeClr val="bg2">
                        <a:lumMod val="25000"/>
                      </a:schemeClr>
                    </a:solidFill>
                  </a:rPr>
                  <a:t> </a:t>
                </a:r>
                <a:r>
                  <a:rPr lang="en-US" sz="1400" dirty="0" err="1">
                    <a:solidFill>
                      <a:schemeClr val="bg2">
                        <a:lumMod val="25000"/>
                      </a:schemeClr>
                    </a:solidFill>
                  </a:rPr>
                  <a:t>ut</a:t>
                </a:r>
                <a:r>
                  <a:rPr lang="en-US" sz="1400" dirty="0">
                    <a:solidFill>
                      <a:schemeClr val="bg2">
                        <a:lumMod val="25000"/>
                      </a:schemeClr>
                    </a:solidFill>
                  </a:rPr>
                  <a:t> in ipsum </a:t>
                </a:r>
                <a:br>
                  <a:rPr lang="en-US" sz="1400" dirty="0">
                    <a:solidFill>
                      <a:schemeClr val="bg2">
                        <a:lumMod val="25000"/>
                      </a:schemeClr>
                    </a:solidFill>
                  </a:rPr>
                </a:br>
                <a:r>
                  <a:rPr lang="en-US" sz="1400" dirty="0" err="1">
                    <a:solidFill>
                      <a:schemeClr val="bg2">
                        <a:lumMod val="25000"/>
                      </a:schemeClr>
                    </a:solidFill>
                  </a:rPr>
                  <a:t>laoreet</a:t>
                </a:r>
                <a:r>
                  <a:rPr lang="en-US" sz="1400" dirty="0">
                    <a:solidFill>
                      <a:schemeClr val="bg2">
                        <a:lumMod val="25000"/>
                      </a:schemeClr>
                    </a:solidFill>
                  </a:rPr>
                  <a:t>. </a:t>
                </a:r>
                <a:r>
                  <a:rPr lang="en-US" sz="1400" dirty="0" err="1">
                    <a:solidFill>
                      <a:schemeClr val="bg2">
                        <a:lumMod val="25000"/>
                      </a:schemeClr>
                    </a:solidFill>
                  </a:rPr>
                  <a:t>Aenean</a:t>
                </a:r>
                <a:r>
                  <a:rPr lang="en-US" sz="1400" dirty="0">
                    <a:solidFill>
                      <a:schemeClr val="bg2">
                        <a:lumMod val="25000"/>
                      </a:schemeClr>
                    </a:solidFill>
                  </a:rPr>
                  <a:t> </a:t>
                </a:r>
                <a:r>
                  <a:rPr lang="en-US" sz="1400" dirty="0" err="1">
                    <a:solidFill>
                      <a:schemeClr val="bg2">
                        <a:lumMod val="25000"/>
                      </a:schemeClr>
                    </a:solidFill>
                  </a:rPr>
                  <a:t>fusce</a:t>
                </a:r>
                <a:r>
                  <a:rPr lang="en-US" sz="1400" dirty="0">
                    <a:solidFill>
                      <a:schemeClr val="bg2">
                        <a:lumMod val="25000"/>
                      </a:schemeClr>
                    </a:solidFill>
                  </a:rPr>
                  <a:t> </a:t>
                </a:r>
                <a:r>
                  <a:rPr lang="en-US" sz="1400" dirty="0" err="1">
                    <a:solidFill>
                      <a:schemeClr val="bg2">
                        <a:lumMod val="25000"/>
                      </a:schemeClr>
                    </a:solidFill>
                  </a:rPr>
                  <a:t>donec</a:t>
                </a:r>
                <a:r>
                  <a:rPr lang="en-US" sz="1400" dirty="0">
                    <a:solidFill>
                      <a:schemeClr val="bg2">
                        <a:lumMod val="25000"/>
                      </a:schemeClr>
                    </a:solidFill>
                  </a:rPr>
                  <a:t>, </a:t>
                </a:r>
                <a:r>
                  <a:rPr lang="en-US" sz="1400" dirty="0" err="1">
                    <a:solidFill>
                      <a:schemeClr val="bg2">
                        <a:lumMod val="25000"/>
                      </a:schemeClr>
                    </a:solidFill>
                  </a:rPr>
                  <a:t>arcu</a:t>
                </a:r>
                <a:r>
                  <a:rPr lang="en-US" sz="1400" dirty="0">
                    <a:solidFill>
                      <a:schemeClr val="bg2">
                        <a:lumMod val="25000"/>
                      </a:schemeClr>
                    </a:solidFill>
                  </a:rPr>
                  <a:t> </a:t>
                </a:r>
                <a:r>
                  <a:rPr lang="en-US" sz="1400" dirty="0" err="1">
                    <a:solidFill>
                      <a:schemeClr val="bg2">
                        <a:lumMod val="25000"/>
                      </a:schemeClr>
                    </a:solidFill>
                  </a:rPr>
                  <a:t>elit</a:t>
                </a:r>
                <a:r>
                  <a:rPr lang="en-US" sz="1400" dirty="0">
                    <a:solidFill>
                      <a:schemeClr val="bg2">
                        <a:lumMod val="25000"/>
                      </a:schemeClr>
                    </a:solidFill>
                  </a:rPr>
                  <a:t>, </a:t>
                </a:r>
                <a:r>
                  <a:rPr lang="en-US" sz="1400" dirty="0" err="1">
                    <a:solidFill>
                      <a:schemeClr val="bg2">
                        <a:lumMod val="25000"/>
                      </a:schemeClr>
                    </a:solidFill>
                  </a:rPr>
                  <a:t>placerat</a:t>
                </a:r>
                <a:r>
                  <a:rPr lang="en-US" sz="1400" dirty="0">
                    <a:solidFill>
                      <a:schemeClr val="bg2">
                        <a:lumMod val="25000"/>
                      </a:schemeClr>
                    </a:solidFill>
                  </a:rPr>
                  <a:t> </a:t>
                </a:r>
                <a:r>
                  <a:rPr lang="en-US" sz="1400" dirty="0" err="1">
                    <a:solidFill>
                      <a:schemeClr val="bg2">
                        <a:lumMod val="25000"/>
                      </a:schemeClr>
                    </a:solidFill>
                  </a:rPr>
                  <a:t>arcu</a:t>
                </a:r>
                <a:r>
                  <a:rPr lang="en-US" sz="1400" dirty="0">
                    <a:solidFill>
                      <a:schemeClr val="bg2">
                        <a:lumMod val="25000"/>
                      </a:schemeClr>
                    </a:solidFill>
                  </a:rPr>
                  <a:t> </a:t>
                </a:r>
                <a:r>
                  <a:rPr lang="en-US" sz="1400" dirty="0" err="1">
                    <a:solidFill>
                      <a:schemeClr val="bg2">
                        <a:lumMod val="25000"/>
                      </a:schemeClr>
                    </a:solidFill>
                  </a:rPr>
                  <a:t>laoreet</a:t>
                </a:r>
                <a:r>
                  <a:rPr lang="en-US" sz="1400" dirty="0">
                    <a:solidFill>
                      <a:schemeClr val="bg2">
                        <a:lumMod val="25000"/>
                      </a:schemeClr>
                    </a:solidFill>
                  </a:rPr>
                  <a:t>.</a:t>
                </a:r>
                <a:br>
                  <a:rPr lang="en-US" sz="1400" dirty="0">
                    <a:solidFill>
                      <a:schemeClr val="bg2">
                        <a:lumMod val="25000"/>
                      </a:schemeClr>
                    </a:solidFill>
                  </a:rPr>
                </a:br>
                <a:endParaRPr lang="en-US" sz="1400" dirty="0">
                  <a:solidFill>
                    <a:schemeClr val="bg2">
                      <a:lumMod val="25000"/>
                    </a:schemeClr>
                  </a:solidFill>
                </a:endParaRPr>
              </a:p>
              <a:p>
                <a:r>
                  <a:rPr lang="en-US" sz="1400" dirty="0" err="1">
                    <a:solidFill>
                      <a:schemeClr val="bg2">
                        <a:lumMod val="25000"/>
                      </a:schemeClr>
                    </a:solidFill>
                  </a:rPr>
                  <a:t>Nibh</a:t>
                </a:r>
                <a:r>
                  <a:rPr lang="en-US" sz="1400" dirty="0">
                    <a:solidFill>
                      <a:schemeClr val="bg2">
                        <a:lumMod val="25000"/>
                      </a:schemeClr>
                    </a:solidFill>
                  </a:rPr>
                  <a:t> </a:t>
                </a:r>
                <a:r>
                  <a:rPr lang="en-US" sz="1400" dirty="0" err="1">
                    <a:solidFill>
                      <a:schemeClr val="bg2">
                        <a:lumMod val="25000"/>
                      </a:schemeClr>
                    </a:solidFill>
                  </a:rPr>
                  <a:t>leo</a:t>
                </a:r>
                <a:r>
                  <a:rPr lang="en-US" sz="1400" dirty="0">
                    <a:solidFill>
                      <a:schemeClr val="bg2">
                        <a:lumMod val="25000"/>
                      </a:schemeClr>
                    </a:solidFill>
                  </a:rPr>
                  <a:t> sit dui </a:t>
                </a:r>
                <a:r>
                  <a:rPr lang="en-US" sz="1400" dirty="0" err="1">
                    <a:solidFill>
                      <a:schemeClr val="bg2">
                        <a:lumMod val="25000"/>
                      </a:schemeClr>
                    </a:solidFill>
                  </a:rPr>
                  <a:t>nonummy</a:t>
                </a:r>
                <a:r>
                  <a:rPr lang="en-US" sz="1400" dirty="0">
                    <a:solidFill>
                      <a:schemeClr val="bg2">
                        <a:lumMod val="25000"/>
                      </a:schemeClr>
                    </a:solidFill>
                  </a:rPr>
                  <a:t> </a:t>
                </a:r>
                <a:r>
                  <a:rPr lang="en-US" sz="1400" u="sng" dirty="0">
                    <a:solidFill>
                      <a:srgbClr val="0070C0"/>
                    </a:solidFill>
                  </a:rPr>
                  <a:t>lorem</a:t>
                </a:r>
                <a:r>
                  <a:rPr lang="en-US" sz="1400" dirty="0">
                    <a:solidFill>
                      <a:schemeClr val="bg2">
                        <a:lumMod val="25000"/>
                      </a:schemeClr>
                    </a:solidFill>
                  </a:rPr>
                  <a:t> </a:t>
                </a:r>
                <a:r>
                  <a:rPr lang="en-US" sz="1400" dirty="0" err="1">
                    <a:solidFill>
                      <a:schemeClr val="bg2">
                        <a:lumMod val="25000"/>
                      </a:schemeClr>
                    </a:solidFill>
                  </a:rPr>
                  <a:t>augue</a:t>
                </a:r>
                <a:r>
                  <a:rPr lang="en-US" sz="1400" dirty="0">
                    <a:solidFill>
                      <a:schemeClr val="bg2">
                        <a:lumMod val="25000"/>
                      </a:schemeClr>
                    </a:solidFill>
                  </a:rPr>
                  <a:t>, </a:t>
                </a:r>
                <a:r>
                  <a:rPr lang="en-US" sz="1400" dirty="0" err="1">
                    <a:solidFill>
                      <a:schemeClr val="bg2">
                        <a:lumMod val="25000"/>
                      </a:schemeClr>
                    </a:solidFill>
                  </a:rPr>
                  <a:t>purus</a:t>
                </a:r>
                <a:r>
                  <a:rPr lang="en-US" sz="1400" dirty="0">
                    <a:solidFill>
                      <a:schemeClr val="bg2">
                        <a:lumMod val="25000"/>
                      </a:schemeClr>
                    </a:solidFill>
                  </a:rPr>
                  <a:t> libero </a:t>
                </a:r>
                <a:r>
                  <a:rPr lang="en-US" sz="1400" dirty="0" err="1">
                    <a:solidFill>
                      <a:schemeClr val="bg2">
                        <a:lumMod val="25000"/>
                      </a:schemeClr>
                    </a:solidFill>
                  </a:rPr>
                  <a:t>turpis</a:t>
                </a:r>
                <a:r>
                  <a:rPr lang="en-US" sz="1400" dirty="0">
                    <a:solidFill>
                      <a:schemeClr val="bg2">
                        <a:lumMod val="25000"/>
                      </a:schemeClr>
                    </a:solidFill>
                  </a:rPr>
                  <a:t> integer, at </a:t>
                </a:r>
                <a:r>
                  <a:rPr lang="en-US" sz="1400" dirty="0" err="1">
                    <a:solidFill>
                      <a:schemeClr val="bg2">
                        <a:lumMod val="25000"/>
                      </a:schemeClr>
                    </a:solidFill>
                  </a:rPr>
                  <a:t>erat</a:t>
                </a:r>
                <a:r>
                  <a:rPr lang="en-US" sz="1400" dirty="0">
                    <a:solidFill>
                      <a:schemeClr val="bg2">
                        <a:lumMod val="25000"/>
                      </a:schemeClr>
                    </a:solidFill>
                  </a:rPr>
                  <a:t> </a:t>
                </a:r>
                <a:r>
                  <a:rPr lang="en-US" sz="1400" dirty="0" err="1">
                    <a:solidFill>
                      <a:schemeClr val="bg2">
                        <a:lumMod val="25000"/>
                      </a:schemeClr>
                    </a:solidFill>
                  </a:rPr>
                  <a:t>conubia</a:t>
                </a:r>
                <a:r>
                  <a:rPr lang="en-US" sz="1400" dirty="0">
                    <a:solidFill>
                      <a:schemeClr val="bg2">
                        <a:lumMod val="25000"/>
                      </a:schemeClr>
                    </a:solidFill>
                  </a:rPr>
                  <a:t> </a:t>
                </a:r>
                <a:r>
                  <a:rPr lang="en-US" sz="1400" dirty="0" err="1">
                    <a:solidFill>
                      <a:schemeClr val="bg2">
                        <a:lumMod val="25000"/>
                      </a:schemeClr>
                    </a:solidFill>
                  </a:rPr>
                  <a:t>neque</a:t>
                </a:r>
                <a:r>
                  <a:rPr lang="en-US" sz="1400" dirty="0">
                    <a:solidFill>
                      <a:schemeClr val="bg2">
                        <a:lumMod val="25000"/>
                      </a:schemeClr>
                    </a:solidFill>
                  </a:rPr>
                  <a:t>, </a:t>
                </a:r>
                <a:r>
                  <a:rPr lang="en-US" sz="1400" dirty="0" err="1">
                    <a:solidFill>
                      <a:schemeClr val="bg2">
                        <a:lumMod val="25000"/>
                      </a:schemeClr>
                    </a:solidFill>
                  </a:rPr>
                  <a:t>praesent</a:t>
                </a:r>
                <a:r>
                  <a:rPr lang="en-US" sz="1400" dirty="0">
                    <a:solidFill>
                      <a:schemeClr val="bg2">
                        <a:lumMod val="25000"/>
                      </a:schemeClr>
                    </a:solidFill>
                  </a:rPr>
                  <a:t> </a:t>
                </a:r>
                <a:r>
                  <a:rPr lang="en-US" sz="1400" dirty="0" err="1">
                    <a:solidFill>
                      <a:schemeClr val="bg2">
                        <a:lumMod val="25000"/>
                      </a:schemeClr>
                    </a:solidFill>
                  </a:rPr>
                  <a:t>eleifend</a:t>
                </a:r>
                <a:r>
                  <a:rPr lang="en-US" sz="1400" dirty="0">
                    <a:solidFill>
                      <a:schemeClr val="bg2">
                        <a:lumMod val="25000"/>
                      </a:schemeClr>
                    </a:solidFill>
                  </a:rPr>
                  <a:t> </a:t>
                </a:r>
                <a:r>
                  <a:rPr lang="en-US" sz="1400" dirty="0" err="1">
                    <a:solidFill>
                      <a:schemeClr val="bg2">
                        <a:lumMod val="25000"/>
                      </a:schemeClr>
                    </a:solidFill>
                  </a:rPr>
                  <a:t>placerat</a:t>
                </a:r>
                <a:r>
                  <a:rPr lang="en-US" sz="1400" dirty="0">
                    <a:solidFill>
                      <a:schemeClr val="bg2">
                        <a:lumMod val="25000"/>
                      </a:schemeClr>
                    </a:solidFill>
                  </a:rPr>
                  <a:t> </a:t>
                </a:r>
                <a:r>
                  <a:rPr lang="en-US" sz="1400" dirty="0" err="1">
                    <a:solidFill>
                      <a:schemeClr val="bg2">
                        <a:lumMod val="25000"/>
                      </a:schemeClr>
                    </a:solidFill>
                  </a:rPr>
                  <a:t>ridiculus</a:t>
                </a:r>
                <a:r>
                  <a:rPr lang="en-US" sz="1400" dirty="0">
                    <a:solidFill>
                      <a:schemeClr val="bg2">
                        <a:lumMod val="25000"/>
                      </a:schemeClr>
                    </a:solidFill>
                  </a:rPr>
                  <a:t> magna </a:t>
                </a:r>
                <a:r>
                  <a:rPr lang="en-US" sz="1400" dirty="0" err="1">
                    <a:solidFill>
                      <a:schemeClr val="bg2">
                        <a:lumMod val="25000"/>
                      </a:schemeClr>
                    </a:solidFill>
                  </a:rPr>
                  <a:t>pulvinar</a:t>
                </a:r>
                <a:r>
                  <a:rPr lang="en-US" sz="1400" dirty="0">
                    <a:solidFill>
                      <a:schemeClr val="bg2">
                        <a:lumMod val="25000"/>
                      </a:schemeClr>
                    </a:solidFill>
                  </a:rPr>
                  <a:t> ipsum. Dolor </a:t>
                </a:r>
                <a:r>
                  <a:rPr lang="en-US" sz="1400" dirty="0" err="1">
                    <a:solidFill>
                      <a:schemeClr val="bg2">
                        <a:lumMod val="25000"/>
                      </a:schemeClr>
                    </a:solidFill>
                  </a:rPr>
                  <a:t>odio</a:t>
                </a:r>
                <a:r>
                  <a:rPr lang="en-US" sz="1400" dirty="0">
                    <a:solidFill>
                      <a:schemeClr val="bg2">
                        <a:lumMod val="25000"/>
                      </a:schemeClr>
                    </a:solidFill>
                  </a:rPr>
                  <a:t> </a:t>
                </a:r>
                <a:r>
                  <a:rPr lang="en-US" sz="1400" dirty="0" err="1">
                    <a:solidFill>
                      <a:schemeClr val="bg2">
                        <a:lumMod val="25000"/>
                      </a:schemeClr>
                    </a:solidFill>
                  </a:rPr>
                  <a:t>pretium</a:t>
                </a:r>
                <a:r>
                  <a:rPr lang="en-US" sz="1400" dirty="0">
                    <a:solidFill>
                      <a:schemeClr val="bg2">
                        <a:lumMod val="25000"/>
                      </a:schemeClr>
                    </a:solidFill>
                  </a:rPr>
                  <a:t> </a:t>
                </a:r>
                <a:r>
                  <a:rPr lang="en-US" sz="1400" dirty="0" err="1">
                    <a:solidFill>
                      <a:schemeClr val="bg2">
                        <a:lumMod val="25000"/>
                      </a:schemeClr>
                    </a:solidFill>
                  </a:rPr>
                  <a:t>eiusmod</a:t>
                </a:r>
                <a:r>
                  <a:rPr lang="en-US" sz="1400" dirty="0">
                    <a:solidFill>
                      <a:schemeClr val="bg2">
                        <a:lumMod val="25000"/>
                      </a:schemeClr>
                    </a:solidFill>
                  </a:rPr>
                  <a:t> </a:t>
                </a:r>
                <a:r>
                  <a:rPr lang="en-US" sz="1400" dirty="0" err="1">
                    <a:solidFill>
                      <a:schemeClr val="bg2">
                        <a:lumMod val="25000"/>
                      </a:schemeClr>
                    </a:solidFill>
                  </a:rPr>
                  <a:t>aliquid</a:t>
                </a:r>
                <a:r>
                  <a:rPr lang="en-US" sz="1400" dirty="0">
                    <a:solidFill>
                      <a:schemeClr val="bg2">
                        <a:lumMod val="25000"/>
                      </a:schemeClr>
                    </a:solidFill>
                  </a:rPr>
                  <a:t>. </a:t>
                </a:r>
                <a:r>
                  <a:rPr lang="en-US" sz="1400" dirty="0" err="1">
                    <a:solidFill>
                      <a:schemeClr val="bg2">
                        <a:lumMod val="25000"/>
                      </a:schemeClr>
                    </a:solidFill>
                  </a:rPr>
                  <a:t>Mauris</a:t>
                </a:r>
                <a:r>
                  <a:rPr lang="en-US" sz="1400" dirty="0">
                    <a:solidFill>
                      <a:schemeClr val="bg2">
                        <a:lumMod val="25000"/>
                      </a:schemeClr>
                    </a:solidFill>
                  </a:rPr>
                  <a:t> </a:t>
                </a:r>
                <a:r>
                  <a:rPr lang="en-US" sz="1400" dirty="0" err="1">
                    <a:solidFill>
                      <a:schemeClr val="bg2">
                        <a:lumMod val="25000"/>
                      </a:schemeClr>
                    </a:solidFill>
                  </a:rPr>
                  <a:t>amet</a:t>
                </a:r>
                <a:r>
                  <a:rPr lang="en-US" sz="1400" dirty="0">
                    <a:solidFill>
                      <a:schemeClr val="bg2">
                        <a:lumMod val="25000"/>
                      </a:schemeClr>
                    </a:solidFill>
                  </a:rPr>
                  <a:t> </a:t>
                </a:r>
                <a:r>
                  <a:rPr lang="en-US" sz="1400" dirty="0" err="1">
                    <a:solidFill>
                      <a:schemeClr val="bg2">
                        <a:lumMod val="25000"/>
                      </a:schemeClr>
                    </a:solidFill>
                  </a:rPr>
                  <a:t>voluptatem</a:t>
                </a:r>
                <a:r>
                  <a:rPr lang="en-US" sz="1400" dirty="0">
                    <a:solidFill>
                      <a:schemeClr val="bg2">
                        <a:lumMod val="25000"/>
                      </a:schemeClr>
                    </a:solidFill>
                  </a:rPr>
                  <a:t> gravida, </a:t>
                </a:r>
                <a:r>
                  <a:rPr lang="en-US" sz="1400" dirty="0" err="1">
                    <a:solidFill>
                      <a:schemeClr val="bg2">
                        <a:lumMod val="25000"/>
                      </a:schemeClr>
                    </a:solidFill>
                  </a:rPr>
                  <a:t>ullamcorper</a:t>
                </a:r>
                <a:r>
                  <a:rPr lang="en-US" sz="1400" dirty="0">
                    <a:solidFill>
                      <a:schemeClr val="bg2">
                        <a:lumMod val="25000"/>
                      </a:schemeClr>
                    </a:solidFill>
                  </a:rPr>
                  <a:t> id </a:t>
                </a:r>
                <a:r>
                  <a:rPr lang="en-US" sz="1400" dirty="0" err="1">
                    <a:solidFill>
                      <a:schemeClr val="bg2">
                        <a:lumMod val="25000"/>
                      </a:schemeClr>
                    </a:solidFill>
                  </a:rPr>
                  <a:t>dignissim</a:t>
                </a:r>
                <a:r>
                  <a:rPr lang="en-US" sz="1400" dirty="0">
                    <a:solidFill>
                      <a:schemeClr val="bg2">
                        <a:lumMod val="25000"/>
                      </a:schemeClr>
                    </a:solidFill>
                  </a:rPr>
                  <a:t> </a:t>
                </a:r>
                <a:r>
                  <a:rPr lang="en-US" sz="1400" u="sng" dirty="0" err="1">
                    <a:solidFill>
                      <a:srgbClr val="0070C0"/>
                    </a:solidFill>
                  </a:rPr>
                  <a:t>consequat</a:t>
                </a:r>
                <a:r>
                  <a:rPr lang="en-US" sz="1400" u="sng" dirty="0">
                    <a:solidFill>
                      <a:srgbClr val="0070C0"/>
                    </a:solidFill>
                  </a:rPr>
                  <a:t> </a:t>
                </a:r>
                <a:r>
                  <a:rPr lang="en-US" sz="1400" u="sng" dirty="0" err="1">
                    <a:solidFill>
                      <a:srgbClr val="0070C0"/>
                    </a:solidFill>
                  </a:rPr>
                  <a:t>suscipit</a:t>
                </a:r>
                <a:r>
                  <a:rPr lang="en-US" sz="1400" u="sng" dirty="0">
                    <a:solidFill>
                      <a:srgbClr val="0070C0"/>
                    </a:solidFill>
                  </a:rPr>
                  <a:t>, </a:t>
                </a:r>
                <a:r>
                  <a:rPr lang="en-US" sz="1400" u="sng" dirty="0" err="1">
                    <a:solidFill>
                      <a:srgbClr val="0070C0"/>
                    </a:solidFill>
                  </a:rPr>
                  <a:t>risus</a:t>
                </a:r>
                <a:r>
                  <a:rPr lang="en-US" sz="1400" u="sng" dirty="0">
                    <a:solidFill>
                      <a:srgbClr val="0070C0"/>
                    </a:solidFill>
                  </a:rPr>
                  <a:t> </a:t>
                </a:r>
                <a:r>
                  <a:rPr lang="en-US" sz="1400" dirty="0" err="1">
                    <a:solidFill>
                      <a:schemeClr val="bg2">
                        <a:lumMod val="25000"/>
                      </a:schemeClr>
                    </a:solidFill>
                  </a:rPr>
                  <a:t>pulvinar</a:t>
                </a:r>
                <a:r>
                  <a:rPr lang="en-US" sz="1400" dirty="0">
                    <a:solidFill>
                      <a:schemeClr val="bg2">
                        <a:lumMod val="25000"/>
                      </a:schemeClr>
                    </a:solidFill>
                  </a:rPr>
                  <a:t> </a:t>
                </a:r>
                <a:r>
                  <a:rPr lang="en-US" sz="1400" dirty="0" err="1">
                    <a:solidFill>
                      <a:schemeClr val="bg2">
                        <a:lumMod val="25000"/>
                      </a:schemeClr>
                    </a:solidFill>
                  </a:rPr>
                  <a:t>nam</a:t>
                </a:r>
                <a:r>
                  <a:rPr lang="en-US" sz="1400" dirty="0">
                    <a:solidFill>
                      <a:schemeClr val="bg2">
                        <a:lumMod val="25000"/>
                      </a:schemeClr>
                    </a:solidFill>
                  </a:rPr>
                  <a:t> a </a:t>
                </a:r>
                <a:r>
                  <a:rPr lang="en-US" sz="1400" dirty="0" err="1">
                    <a:solidFill>
                      <a:schemeClr val="bg2">
                        <a:lumMod val="25000"/>
                      </a:schemeClr>
                    </a:solidFill>
                  </a:rPr>
                  <a:t>nam</a:t>
                </a:r>
                <a:r>
                  <a:rPr lang="en-US" sz="1400" dirty="0">
                    <a:solidFill>
                      <a:schemeClr val="bg2">
                        <a:lumMod val="25000"/>
                      </a:schemeClr>
                    </a:solidFill>
                  </a:rPr>
                  <a:t>, et </a:t>
                </a:r>
                <a:r>
                  <a:rPr lang="en-US" sz="1400" dirty="0" err="1">
                    <a:solidFill>
                      <a:schemeClr val="bg2">
                        <a:lumMod val="25000"/>
                      </a:schemeClr>
                    </a:solidFill>
                  </a:rPr>
                  <a:t>viverra</a:t>
                </a:r>
                <a:r>
                  <a:rPr lang="en-US" sz="1400" dirty="0">
                    <a:solidFill>
                      <a:schemeClr val="bg2">
                        <a:lumMod val="25000"/>
                      </a:schemeClr>
                    </a:solidFill>
                  </a:rPr>
                  <a:t> </a:t>
                </a:r>
                <a:r>
                  <a:rPr lang="en-US" sz="1400" dirty="0" err="1">
                    <a:solidFill>
                      <a:schemeClr val="bg2">
                        <a:lumMod val="25000"/>
                      </a:schemeClr>
                    </a:solidFill>
                  </a:rPr>
                  <a:t>sed</a:t>
                </a:r>
                <a:r>
                  <a:rPr lang="en-US" sz="1400" dirty="0">
                    <a:solidFill>
                      <a:schemeClr val="bg2">
                        <a:lumMod val="25000"/>
                      </a:schemeClr>
                    </a:solidFill>
                  </a:rPr>
                  <a:t>, </a:t>
                </a:r>
                <a:r>
                  <a:rPr lang="en-US" sz="1400" dirty="0" err="1">
                    <a:solidFill>
                      <a:schemeClr val="bg2">
                        <a:lumMod val="25000"/>
                      </a:schemeClr>
                    </a:solidFill>
                  </a:rPr>
                  <a:t>anim</a:t>
                </a:r>
                <a:r>
                  <a:rPr lang="en-US" sz="1400" dirty="0">
                    <a:solidFill>
                      <a:schemeClr val="bg2">
                        <a:lumMod val="25000"/>
                      </a:schemeClr>
                    </a:solidFill>
                  </a:rPr>
                  <a:t> </a:t>
                </a:r>
                <a:r>
                  <a:rPr lang="en-US" sz="1400" dirty="0" err="1">
                    <a:solidFill>
                      <a:schemeClr val="bg2">
                        <a:lumMod val="25000"/>
                      </a:schemeClr>
                    </a:solidFill>
                  </a:rPr>
                  <a:t>tincidunt</a:t>
                </a:r>
                <a:r>
                  <a:rPr lang="en-US" sz="1400" dirty="0">
                    <a:solidFill>
                      <a:schemeClr val="bg2">
                        <a:lumMod val="25000"/>
                      </a:schemeClr>
                    </a:solidFill>
                  </a:rPr>
                  <a:t> quam. </a:t>
                </a:r>
                <a:r>
                  <a:rPr lang="en-US" sz="1400" dirty="0" err="1">
                    <a:solidFill>
                      <a:schemeClr val="bg2">
                        <a:lumMod val="25000"/>
                      </a:schemeClr>
                    </a:solidFill>
                  </a:rPr>
                  <a:t>Sed</a:t>
                </a:r>
                <a:r>
                  <a:rPr lang="en-US" sz="1400" dirty="0">
                    <a:solidFill>
                      <a:schemeClr val="bg2">
                        <a:lumMod val="25000"/>
                      </a:schemeClr>
                    </a:solidFill>
                  </a:rPr>
                  <a:t> </a:t>
                </a:r>
                <a:r>
                  <a:rPr lang="en-US" sz="1400" dirty="0" err="1">
                    <a:solidFill>
                      <a:schemeClr val="bg2">
                        <a:lumMod val="25000"/>
                      </a:schemeClr>
                    </a:solidFill>
                  </a:rPr>
                  <a:t>inceptos</a:t>
                </a:r>
                <a:r>
                  <a:rPr lang="en-US" sz="1400" dirty="0">
                    <a:solidFill>
                      <a:schemeClr val="bg2">
                        <a:lumMod val="25000"/>
                      </a:schemeClr>
                    </a:solidFill>
                  </a:rPr>
                  <a:t> </a:t>
                </a:r>
                <a:r>
                  <a:rPr lang="en-US" sz="1400" dirty="0" err="1">
                    <a:solidFill>
                      <a:schemeClr val="bg2">
                        <a:lumMod val="25000"/>
                      </a:schemeClr>
                    </a:solidFill>
                  </a:rPr>
                  <a:t>erat</a:t>
                </a:r>
                <a:r>
                  <a:rPr lang="en-US" sz="1400" dirty="0">
                    <a:solidFill>
                      <a:schemeClr val="bg2">
                        <a:lumMod val="25000"/>
                      </a:schemeClr>
                    </a:solidFill>
                  </a:rPr>
                  <a:t> </a:t>
                </a:r>
                <a:r>
                  <a:rPr lang="en-US" sz="1400" dirty="0" err="1">
                    <a:solidFill>
                      <a:schemeClr val="bg2">
                        <a:lumMod val="25000"/>
                      </a:schemeClr>
                    </a:solidFill>
                  </a:rPr>
                  <a:t>eleifend</a:t>
                </a:r>
                <a:r>
                  <a:rPr lang="en-US" sz="1400" dirty="0">
                    <a:solidFill>
                      <a:schemeClr val="bg2">
                        <a:lumMod val="25000"/>
                      </a:schemeClr>
                    </a:solidFill>
                  </a:rPr>
                  <a:t> tempus, </a:t>
                </a:r>
                <a:r>
                  <a:rPr lang="en-US" sz="1400" dirty="0" err="1">
                    <a:solidFill>
                      <a:schemeClr val="bg2">
                        <a:lumMod val="25000"/>
                      </a:schemeClr>
                    </a:solidFill>
                  </a:rPr>
                  <a:t>augue</a:t>
                </a:r>
                <a:r>
                  <a:rPr lang="en-US" sz="1400" dirty="0">
                    <a:solidFill>
                      <a:schemeClr val="bg2">
                        <a:lumMod val="25000"/>
                      </a:schemeClr>
                    </a:solidFill>
                  </a:rPr>
                  <a:t> </a:t>
                </a:r>
                <a:r>
                  <a:rPr lang="en-US" sz="1400" dirty="0" err="1">
                    <a:solidFill>
                      <a:schemeClr val="bg2">
                        <a:lumMod val="25000"/>
                      </a:schemeClr>
                    </a:solidFill>
                  </a:rPr>
                  <a:t>diam</a:t>
                </a:r>
                <a:r>
                  <a:rPr lang="en-US" sz="1400" dirty="0">
                    <a:solidFill>
                      <a:schemeClr val="bg2">
                        <a:lumMod val="25000"/>
                      </a:schemeClr>
                    </a:solidFill>
                  </a:rPr>
                  <a:t>, </a:t>
                </a:r>
                <a:r>
                  <a:rPr lang="en-US" sz="1400" dirty="0" err="1">
                    <a:solidFill>
                      <a:schemeClr val="bg2">
                        <a:lumMod val="25000"/>
                      </a:schemeClr>
                    </a:solidFill>
                  </a:rPr>
                  <a:t>velit</a:t>
                </a:r>
                <a:r>
                  <a:rPr lang="en-US" sz="1400" dirty="0">
                    <a:solidFill>
                      <a:schemeClr val="bg2">
                        <a:lumMod val="25000"/>
                      </a:schemeClr>
                    </a:solidFill>
                  </a:rPr>
                  <a:t> </a:t>
                </a:r>
                <a:r>
                  <a:rPr lang="en-US" sz="1400" dirty="0" err="1">
                    <a:solidFill>
                      <a:schemeClr val="bg2">
                        <a:lumMod val="25000"/>
                      </a:schemeClr>
                    </a:solidFill>
                  </a:rPr>
                  <a:t>suscipit</a:t>
                </a:r>
                <a:r>
                  <a:rPr lang="en-US" sz="1400" dirty="0">
                    <a:solidFill>
                      <a:schemeClr val="bg2">
                        <a:lumMod val="25000"/>
                      </a:schemeClr>
                    </a:solidFill>
                  </a:rPr>
                  <a:t>, </a:t>
                </a:r>
                <a:r>
                  <a:rPr lang="en-US" sz="1400" dirty="0" err="1">
                    <a:solidFill>
                      <a:schemeClr val="bg2">
                        <a:lumMod val="25000"/>
                      </a:schemeClr>
                    </a:solidFill>
                  </a:rPr>
                  <a:t>platea</a:t>
                </a:r>
                <a:r>
                  <a:rPr lang="en-US" sz="1400" dirty="0">
                    <a:solidFill>
                      <a:schemeClr val="bg2">
                        <a:lumMod val="25000"/>
                      </a:schemeClr>
                    </a:solidFill>
                  </a:rPr>
                  <a:t> </a:t>
                </a:r>
                <a:r>
                  <a:rPr lang="en-US" sz="1400" dirty="0" err="1">
                    <a:solidFill>
                      <a:schemeClr val="bg2">
                        <a:lumMod val="25000"/>
                      </a:schemeClr>
                    </a:solidFill>
                  </a:rPr>
                  <a:t>morbi</a:t>
                </a:r>
                <a:r>
                  <a:rPr lang="en-US" sz="1400" dirty="0">
                    <a:solidFill>
                      <a:schemeClr val="bg2">
                        <a:lumMod val="25000"/>
                      </a:schemeClr>
                    </a:solidFill>
                  </a:rPr>
                  <a:t>.</a:t>
                </a:r>
              </a:p>
            </p:txBody>
          </p:sp>
          <p:sp>
            <p:nvSpPr>
              <p:cNvPr id="8" name="Rectangle 7"/>
              <p:cNvSpPr/>
              <p:nvPr/>
            </p:nvSpPr>
            <p:spPr>
              <a:xfrm>
                <a:off x="4775200" y="4916398"/>
                <a:ext cx="4854222" cy="4458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65000"/>
                        <a:lumOff val="35000"/>
                      </a:schemeClr>
                    </a:solidFill>
                  </a:rPr>
                  <a:t>Footer	</a:t>
                </a:r>
                <a:r>
                  <a:rPr lang="en-US" sz="1600" u="sng" dirty="0">
                    <a:solidFill>
                      <a:srgbClr val="0070C0"/>
                    </a:solidFill>
                  </a:rPr>
                  <a:t>LINK</a:t>
                </a:r>
                <a:r>
                  <a:rPr lang="en-US" sz="1600" dirty="0">
                    <a:solidFill>
                      <a:schemeClr val="tx1">
                        <a:lumMod val="65000"/>
                        <a:lumOff val="35000"/>
                      </a:schemeClr>
                    </a:solidFill>
                  </a:rPr>
                  <a:t> | </a:t>
                </a:r>
                <a:r>
                  <a:rPr lang="en-US" sz="1600" u="sng" dirty="0">
                    <a:solidFill>
                      <a:srgbClr val="0070C0"/>
                    </a:solidFill>
                  </a:rPr>
                  <a:t>LINK</a:t>
                </a:r>
                <a:r>
                  <a:rPr lang="en-US" sz="1600" dirty="0">
                    <a:solidFill>
                      <a:schemeClr val="tx1">
                        <a:lumMod val="65000"/>
                        <a:lumOff val="35000"/>
                      </a:schemeClr>
                    </a:solidFill>
                  </a:rPr>
                  <a:t> | </a:t>
                </a:r>
                <a:r>
                  <a:rPr lang="en-US" sz="1600" u="sng" dirty="0">
                    <a:solidFill>
                      <a:srgbClr val="0070C0"/>
                    </a:solidFill>
                  </a:rPr>
                  <a:t>LINK</a:t>
                </a:r>
              </a:p>
            </p:txBody>
          </p:sp>
          <p:sp>
            <p:nvSpPr>
              <p:cNvPr id="10" name="Rounded Rectangle 9"/>
              <p:cNvSpPr/>
              <p:nvPr/>
            </p:nvSpPr>
            <p:spPr>
              <a:xfrm>
                <a:off x="4876801" y="945732"/>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sp>
            <p:nvSpPr>
              <p:cNvPr id="11" name="Rounded Rectangle 10"/>
              <p:cNvSpPr/>
              <p:nvPr/>
            </p:nvSpPr>
            <p:spPr>
              <a:xfrm>
                <a:off x="5588001" y="945732"/>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sp>
            <p:nvSpPr>
              <p:cNvPr id="12" name="Rounded Rectangle 11"/>
              <p:cNvSpPr/>
              <p:nvPr/>
            </p:nvSpPr>
            <p:spPr>
              <a:xfrm>
                <a:off x="6299201" y="945732"/>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sp>
            <p:nvSpPr>
              <p:cNvPr id="13" name="Rounded Rectangle 12"/>
              <p:cNvSpPr/>
              <p:nvPr/>
            </p:nvSpPr>
            <p:spPr>
              <a:xfrm>
                <a:off x="7010401" y="945732"/>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sp>
            <p:nvSpPr>
              <p:cNvPr id="14" name="Rounded Rectangle 13"/>
              <p:cNvSpPr/>
              <p:nvPr/>
            </p:nvSpPr>
            <p:spPr>
              <a:xfrm>
                <a:off x="7721601" y="945732"/>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grpSp>
        <p:pic>
          <p:nvPicPr>
            <p:cNvPr id="2050" name="Picture 2" descr="http://i.imgur.com/ZGGxVA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7645" y="1339389"/>
              <a:ext cx="1166813" cy="143284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482601" y="1722726"/>
            <a:ext cx="2000956" cy="369332"/>
          </a:xfrm>
          <a:prstGeom prst="rect">
            <a:avLst/>
          </a:prstGeom>
          <a:noFill/>
        </p:spPr>
        <p:txBody>
          <a:bodyPr wrap="square" rtlCol="0">
            <a:spAutoFit/>
          </a:bodyPr>
          <a:lstStyle/>
          <a:p>
            <a:pPr algn="ctr"/>
            <a:r>
              <a:rPr lang="en-US" dirty="0"/>
              <a:t>Internal Navigation</a:t>
            </a:r>
          </a:p>
        </p:txBody>
      </p:sp>
      <p:sp>
        <p:nvSpPr>
          <p:cNvPr id="16" name="Rectangle 15"/>
          <p:cNvSpPr/>
          <p:nvPr/>
        </p:nvSpPr>
        <p:spPr>
          <a:xfrm>
            <a:off x="4775200" y="841020"/>
            <a:ext cx="3702756" cy="4611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15" idx="3"/>
          </p:cNvCxnSpPr>
          <p:nvPr/>
        </p:nvCxnSpPr>
        <p:spPr>
          <a:xfrm flipV="1">
            <a:off x="2483557" y="1206146"/>
            <a:ext cx="2216679" cy="7012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98311" y="2563747"/>
            <a:ext cx="1590941" cy="369332"/>
          </a:xfrm>
          <a:prstGeom prst="rect">
            <a:avLst/>
          </a:prstGeom>
          <a:noFill/>
        </p:spPr>
        <p:txBody>
          <a:bodyPr wrap="square" rtlCol="0">
            <a:spAutoFit/>
          </a:bodyPr>
          <a:lstStyle/>
          <a:p>
            <a:pPr algn="ctr"/>
            <a:r>
              <a:rPr lang="en-US" dirty="0"/>
              <a:t>External Links</a:t>
            </a:r>
          </a:p>
        </p:txBody>
      </p:sp>
      <p:sp>
        <p:nvSpPr>
          <p:cNvPr id="21" name="Rectangle 20"/>
          <p:cNvSpPr/>
          <p:nvPr/>
        </p:nvSpPr>
        <p:spPr>
          <a:xfrm>
            <a:off x="5901270" y="2166583"/>
            <a:ext cx="1120418" cy="3056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694312" y="3226415"/>
            <a:ext cx="541866" cy="3056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554134" y="4090015"/>
            <a:ext cx="1817510" cy="3056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V="1">
            <a:off x="2234408" y="2311400"/>
            <a:ext cx="3599128" cy="44565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234408" y="2757058"/>
            <a:ext cx="4392170" cy="46935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234408" y="2757058"/>
            <a:ext cx="3319726" cy="125093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112814" y="3056091"/>
            <a:ext cx="1808252" cy="646331"/>
          </a:xfrm>
          <a:prstGeom prst="rect">
            <a:avLst/>
          </a:prstGeom>
          <a:noFill/>
        </p:spPr>
        <p:txBody>
          <a:bodyPr wrap="square" rtlCol="0">
            <a:spAutoFit/>
          </a:bodyPr>
          <a:lstStyle/>
          <a:p>
            <a:pPr algn="ctr"/>
            <a:r>
              <a:rPr lang="en-US" dirty="0"/>
              <a:t>May be either (Usually internal)</a:t>
            </a:r>
          </a:p>
        </p:txBody>
      </p:sp>
      <p:cxnSp>
        <p:nvCxnSpPr>
          <p:cNvPr id="35" name="Straight Arrow Connector 34"/>
          <p:cNvCxnSpPr>
            <a:stCxn id="34" idx="1"/>
          </p:cNvCxnSpPr>
          <p:nvPr/>
        </p:nvCxnSpPr>
        <p:spPr>
          <a:xfrm flipH="1">
            <a:off x="6129338" y="3379257"/>
            <a:ext cx="3983476" cy="16694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4" idx="1"/>
          </p:cNvCxnSpPr>
          <p:nvPr/>
        </p:nvCxnSpPr>
        <p:spPr>
          <a:xfrm flipH="1">
            <a:off x="6694312" y="3379257"/>
            <a:ext cx="3418502" cy="166936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4" idx="1"/>
          </p:cNvCxnSpPr>
          <p:nvPr/>
        </p:nvCxnSpPr>
        <p:spPr>
          <a:xfrm flipH="1">
            <a:off x="7236178" y="3379257"/>
            <a:ext cx="2876636" cy="166936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63" name="TextBox 2062"/>
          <p:cNvSpPr txBox="1"/>
          <p:nvPr/>
        </p:nvSpPr>
        <p:spPr>
          <a:xfrm>
            <a:off x="47718" y="3269935"/>
            <a:ext cx="4366238" cy="1015663"/>
          </a:xfrm>
          <a:prstGeom prst="rect">
            <a:avLst/>
          </a:prstGeom>
          <a:noFill/>
        </p:spPr>
        <p:txBody>
          <a:bodyPr wrap="square" rtlCol="0">
            <a:spAutoFit/>
          </a:bodyPr>
          <a:lstStyle/>
          <a:p>
            <a:r>
              <a:rPr lang="en-US" sz="2000" dirty="0"/>
              <a:t>With CSS – specifically contextual selectors – we can style each different type of link to display differently</a:t>
            </a:r>
          </a:p>
        </p:txBody>
      </p:sp>
    </p:spTree>
    <p:extLst>
      <p:ext uri="{BB962C8B-B14F-4D97-AF65-F5344CB8AC3E}">
        <p14:creationId xmlns:p14="http://schemas.microsoft.com/office/powerpoint/2010/main" val="45352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par>
                                <p:cTn id="25" presetID="22" presetClass="entr" presetSubtype="8"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par>
                                <p:cTn id="28" presetID="22" presetClass="entr" presetSubtype="8"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par>
                          <p:cTn id="46" fill="hold">
                            <p:stCondLst>
                              <p:cond delay="500"/>
                            </p:stCondLst>
                            <p:childTnLst>
                              <p:par>
                                <p:cTn id="47" presetID="22" presetClass="entr" presetSubtype="2"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right)">
                                      <p:cBhvr>
                                        <p:cTn id="49" dur="500"/>
                                        <p:tgtEl>
                                          <p:spTgt spid="35"/>
                                        </p:tgtEl>
                                      </p:cBhvr>
                                    </p:animEffect>
                                  </p:childTnLst>
                                </p:cTn>
                              </p:par>
                              <p:par>
                                <p:cTn id="50" presetID="22" presetClass="entr" presetSubtype="2"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right)">
                                      <p:cBhvr>
                                        <p:cTn id="52" dur="500"/>
                                        <p:tgtEl>
                                          <p:spTgt spid="38"/>
                                        </p:tgtEl>
                                      </p:cBhvr>
                                    </p:animEffect>
                                  </p:childTnLst>
                                </p:cTn>
                              </p:par>
                              <p:par>
                                <p:cTn id="53" presetID="22" presetClass="entr" presetSubtype="2"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right)">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063"/>
                                        </p:tgtEl>
                                        <p:attrNameLst>
                                          <p:attrName>style.visibility</p:attrName>
                                        </p:attrNameLst>
                                      </p:cBhvr>
                                      <p:to>
                                        <p:strVal val="visible"/>
                                      </p:to>
                                    </p:set>
                                    <p:animEffect transition="in" filter="fade">
                                      <p:cBhvr>
                                        <p:cTn id="60" dur="500"/>
                                        <p:tgtEl>
                                          <p:spTgt spid="2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0" grpId="0"/>
      <p:bldP spid="21" grpId="0" animBg="1"/>
      <p:bldP spid="22" grpId="0" animBg="1"/>
      <p:bldP spid="23" grpId="0" animBg="1"/>
      <p:bldP spid="34" grpId="0"/>
      <p:bldP spid="20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Nav</a:t>
            </a:r>
            <a:endParaRPr lang="en-US" dirty="0"/>
          </a:p>
        </p:txBody>
      </p:sp>
      <p:grpSp>
        <p:nvGrpSpPr>
          <p:cNvPr id="2062" name="Group 2061"/>
          <p:cNvGrpSpPr/>
          <p:nvPr/>
        </p:nvGrpSpPr>
        <p:grpSpPr>
          <a:xfrm>
            <a:off x="4730044" y="0"/>
            <a:ext cx="4944534" cy="5463822"/>
            <a:chOff x="4730044" y="0"/>
            <a:chExt cx="4944534" cy="5463822"/>
          </a:xfrm>
        </p:grpSpPr>
        <p:grpSp>
          <p:nvGrpSpPr>
            <p:cNvPr id="2060" name="Group 2059"/>
            <p:cNvGrpSpPr/>
            <p:nvPr/>
          </p:nvGrpSpPr>
          <p:grpSpPr>
            <a:xfrm>
              <a:off x="4730044" y="0"/>
              <a:ext cx="4944534" cy="5463822"/>
              <a:chOff x="4730044" y="0"/>
              <a:chExt cx="4944534" cy="5463822"/>
            </a:xfrm>
          </p:grpSpPr>
          <p:sp>
            <p:nvSpPr>
              <p:cNvPr id="4" name="Rectangle 3"/>
              <p:cNvSpPr/>
              <p:nvPr/>
            </p:nvSpPr>
            <p:spPr>
              <a:xfrm>
                <a:off x="4730044" y="0"/>
                <a:ext cx="4944534" cy="546382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75200" y="90309"/>
                <a:ext cx="4854222" cy="75071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Header</a:t>
                </a:r>
              </a:p>
            </p:txBody>
          </p:sp>
          <p:sp>
            <p:nvSpPr>
              <p:cNvPr id="6" name="Rectangle 5"/>
              <p:cNvSpPr/>
              <p:nvPr/>
            </p:nvSpPr>
            <p:spPr>
              <a:xfrm>
                <a:off x="4775200" y="913694"/>
                <a:ext cx="4854222" cy="29245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75200" y="1302190"/>
                <a:ext cx="4854222" cy="35181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bg2">
                        <a:lumMod val="25000"/>
                      </a:schemeClr>
                    </a:solidFill>
                  </a:rPr>
                  <a:t>Lorem ipsum dolor sit </a:t>
                </a:r>
                <a:r>
                  <a:rPr lang="en-US" sz="1400" dirty="0" err="1">
                    <a:solidFill>
                      <a:schemeClr val="bg2">
                        <a:lumMod val="25000"/>
                      </a:schemeClr>
                    </a:solidFill>
                  </a:rPr>
                  <a:t>amet</a:t>
                </a:r>
                <a:r>
                  <a:rPr lang="en-US" sz="1400" dirty="0">
                    <a:solidFill>
                      <a:schemeClr val="bg2">
                        <a:lumMod val="25000"/>
                      </a:schemeClr>
                    </a:solidFill>
                  </a:rPr>
                  <a:t>, gravida </a:t>
                </a:r>
                <a:r>
                  <a:rPr lang="en-US" sz="1400" dirty="0" err="1">
                    <a:solidFill>
                      <a:schemeClr val="bg2">
                        <a:lumMod val="25000"/>
                      </a:schemeClr>
                    </a:solidFill>
                  </a:rPr>
                  <a:t>facilisi</a:t>
                </a:r>
                <a:r>
                  <a:rPr lang="en-US" sz="1400" dirty="0">
                    <a:solidFill>
                      <a:schemeClr val="bg2">
                        <a:lumMod val="25000"/>
                      </a:schemeClr>
                    </a:solidFill>
                  </a:rPr>
                  <a:t> </a:t>
                </a:r>
                <a:r>
                  <a:rPr lang="en-US" sz="1400" dirty="0" err="1">
                    <a:solidFill>
                      <a:schemeClr val="bg2">
                        <a:lumMod val="25000"/>
                      </a:schemeClr>
                    </a:solidFill>
                  </a:rPr>
                  <a:t>orci</a:t>
                </a:r>
                <a:r>
                  <a:rPr lang="en-US" sz="1400" dirty="0">
                    <a:solidFill>
                      <a:schemeClr val="bg2">
                        <a:lumMod val="25000"/>
                      </a:schemeClr>
                    </a:solidFill>
                  </a:rPr>
                  <a:t> </a:t>
                </a:r>
                <a:br>
                  <a:rPr lang="en-US" sz="1400" dirty="0">
                    <a:solidFill>
                      <a:schemeClr val="bg2">
                        <a:lumMod val="25000"/>
                      </a:schemeClr>
                    </a:solidFill>
                  </a:rPr>
                </a:br>
                <a:r>
                  <a:rPr lang="en-US" sz="1400" dirty="0" err="1">
                    <a:solidFill>
                      <a:schemeClr val="bg2">
                        <a:lumMod val="25000"/>
                      </a:schemeClr>
                    </a:solidFill>
                  </a:rPr>
                  <a:t>nulla</a:t>
                </a:r>
                <a:r>
                  <a:rPr lang="en-US" sz="1400" dirty="0">
                    <a:solidFill>
                      <a:schemeClr val="bg2">
                        <a:lumMod val="25000"/>
                      </a:schemeClr>
                    </a:solidFill>
                  </a:rPr>
                  <a:t>. </a:t>
                </a:r>
                <a:r>
                  <a:rPr lang="en-US" sz="1400" dirty="0" err="1">
                    <a:solidFill>
                      <a:schemeClr val="bg2">
                        <a:lumMod val="25000"/>
                      </a:schemeClr>
                    </a:solidFill>
                  </a:rPr>
                  <a:t>Erat</a:t>
                </a:r>
                <a:r>
                  <a:rPr lang="en-US" sz="1400" dirty="0">
                    <a:solidFill>
                      <a:schemeClr val="bg2">
                        <a:lumMod val="25000"/>
                      </a:schemeClr>
                    </a:solidFill>
                  </a:rPr>
                  <a:t> dolor, </a:t>
                </a:r>
                <a:r>
                  <a:rPr lang="en-US" sz="1400" dirty="0" err="1">
                    <a:solidFill>
                      <a:schemeClr val="bg2">
                        <a:lumMod val="25000"/>
                      </a:schemeClr>
                    </a:solidFill>
                  </a:rPr>
                  <a:t>sagittis</a:t>
                </a:r>
                <a:r>
                  <a:rPr lang="en-US" sz="1400" dirty="0">
                    <a:solidFill>
                      <a:schemeClr val="bg2">
                        <a:lumMod val="25000"/>
                      </a:schemeClr>
                    </a:solidFill>
                  </a:rPr>
                  <a:t> </a:t>
                </a:r>
                <a:r>
                  <a:rPr lang="en-US" sz="1400" dirty="0" err="1">
                    <a:solidFill>
                      <a:schemeClr val="bg2">
                        <a:lumMod val="25000"/>
                      </a:schemeClr>
                    </a:solidFill>
                  </a:rPr>
                  <a:t>blandit</a:t>
                </a:r>
                <a:r>
                  <a:rPr lang="en-US" sz="1400" dirty="0">
                    <a:solidFill>
                      <a:schemeClr val="bg2">
                        <a:lumMod val="25000"/>
                      </a:schemeClr>
                    </a:solidFill>
                  </a:rPr>
                  <a:t>, </a:t>
                </a:r>
                <a:r>
                  <a:rPr lang="en-US" sz="1400" dirty="0" err="1">
                    <a:solidFill>
                      <a:schemeClr val="bg2">
                        <a:lumMod val="25000"/>
                      </a:schemeClr>
                    </a:solidFill>
                  </a:rPr>
                  <a:t>maecenas</a:t>
                </a:r>
                <a:r>
                  <a:rPr lang="en-US" sz="1400" dirty="0">
                    <a:solidFill>
                      <a:schemeClr val="bg2">
                        <a:lumMod val="25000"/>
                      </a:schemeClr>
                    </a:solidFill>
                  </a:rPr>
                  <a:t> </a:t>
                </a:r>
                <a:r>
                  <a:rPr lang="en-US" sz="1400" dirty="0" err="1">
                    <a:solidFill>
                      <a:schemeClr val="bg2">
                        <a:lumMod val="25000"/>
                      </a:schemeClr>
                    </a:solidFill>
                  </a:rPr>
                  <a:t>quis</a:t>
                </a:r>
                <a:r>
                  <a:rPr lang="en-US" sz="1400" dirty="0">
                    <a:solidFill>
                      <a:schemeClr val="bg2">
                        <a:lumMod val="25000"/>
                      </a:schemeClr>
                    </a:solidFill>
                  </a:rPr>
                  <a:t> </a:t>
                </a:r>
                <a:br>
                  <a:rPr lang="en-US" sz="1400" dirty="0">
                    <a:solidFill>
                      <a:schemeClr val="bg2">
                        <a:lumMod val="25000"/>
                      </a:schemeClr>
                    </a:solidFill>
                  </a:rPr>
                </a:br>
                <a:r>
                  <a:rPr lang="en-US" sz="1400" dirty="0">
                    <a:solidFill>
                      <a:schemeClr val="bg2">
                        <a:lumMod val="25000"/>
                      </a:schemeClr>
                    </a:solidFill>
                  </a:rPr>
                  <a:t>mi </a:t>
                </a:r>
                <a:r>
                  <a:rPr lang="en-US" sz="1400" dirty="0" err="1">
                    <a:solidFill>
                      <a:schemeClr val="bg2">
                        <a:lumMod val="25000"/>
                      </a:schemeClr>
                    </a:solidFill>
                  </a:rPr>
                  <a:t>suscipit</a:t>
                </a:r>
                <a:r>
                  <a:rPr lang="en-US" sz="1400" dirty="0">
                    <a:solidFill>
                      <a:schemeClr val="bg2">
                        <a:lumMod val="25000"/>
                      </a:schemeClr>
                    </a:solidFill>
                  </a:rPr>
                  <a:t>, </a:t>
                </a:r>
                <a:r>
                  <a:rPr lang="en-US" sz="1400" dirty="0" err="1">
                    <a:solidFill>
                      <a:schemeClr val="bg2">
                        <a:lumMod val="25000"/>
                      </a:schemeClr>
                    </a:solidFill>
                  </a:rPr>
                  <a:t>risus</a:t>
                </a:r>
                <a:r>
                  <a:rPr lang="en-US" sz="1400" dirty="0">
                    <a:solidFill>
                      <a:schemeClr val="bg2">
                        <a:lumMod val="25000"/>
                      </a:schemeClr>
                    </a:solidFill>
                  </a:rPr>
                  <a:t> </a:t>
                </a:r>
                <a:r>
                  <a:rPr lang="en-US" sz="1400" dirty="0" err="1">
                    <a:solidFill>
                      <a:schemeClr val="bg2">
                        <a:lumMod val="25000"/>
                      </a:schemeClr>
                    </a:solidFill>
                  </a:rPr>
                  <a:t>enim</a:t>
                </a:r>
                <a:r>
                  <a:rPr lang="en-US" sz="1400" dirty="0">
                    <a:solidFill>
                      <a:schemeClr val="bg2">
                        <a:lumMod val="25000"/>
                      </a:schemeClr>
                    </a:solidFill>
                  </a:rPr>
                  <a:t> </a:t>
                </a:r>
                <a:r>
                  <a:rPr lang="en-US" sz="1400" dirty="0" err="1">
                    <a:solidFill>
                      <a:schemeClr val="bg2">
                        <a:lumMod val="25000"/>
                      </a:schemeClr>
                    </a:solidFill>
                  </a:rPr>
                  <a:t>tincidunt</a:t>
                </a:r>
                <a:r>
                  <a:rPr lang="en-US" sz="1400" dirty="0">
                    <a:solidFill>
                      <a:schemeClr val="bg2">
                        <a:lumMod val="25000"/>
                      </a:schemeClr>
                    </a:solidFill>
                  </a:rPr>
                  <a:t> </a:t>
                </a:r>
                <a:r>
                  <a:rPr lang="en-US" sz="1400" dirty="0" err="1">
                    <a:solidFill>
                      <a:schemeClr val="bg2">
                        <a:lumMod val="25000"/>
                      </a:schemeClr>
                    </a:solidFill>
                  </a:rPr>
                  <a:t>erat</a:t>
                </a:r>
                <a:r>
                  <a:rPr lang="en-US" sz="1400" dirty="0">
                    <a:solidFill>
                      <a:schemeClr val="bg2">
                        <a:lumMod val="25000"/>
                      </a:schemeClr>
                    </a:solidFill>
                  </a:rPr>
                  <a:t>. </a:t>
                </a:r>
                <a:r>
                  <a:rPr lang="en-US" sz="1400" dirty="0" err="1">
                    <a:solidFill>
                      <a:schemeClr val="bg2">
                        <a:lumMod val="25000"/>
                      </a:schemeClr>
                    </a:solidFill>
                  </a:rPr>
                  <a:t>Eu</a:t>
                </a:r>
                <a:r>
                  <a:rPr lang="en-US" sz="1400" dirty="0">
                    <a:solidFill>
                      <a:schemeClr val="bg2">
                        <a:lumMod val="25000"/>
                      </a:schemeClr>
                    </a:solidFill>
                  </a:rPr>
                  <a:t> </a:t>
                </a:r>
                <a:r>
                  <a:rPr lang="en-US" sz="1400" dirty="0" err="1">
                    <a:solidFill>
                      <a:schemeClr val="bg2">
                        <a:lumMod val="25000"/>
                      </a:schemeClr>
                    </a:solidFill>
                  </a:rPr>
                  <a:t>justo</a:t>
                </a:r>
                <a:r>
                  <a:rPr lang="en-US" sz="1400" dirty="0">
                    <a:solidFill>
                      <a:schemeClr val="bg2">
                        <a:lumMod val="25000"/>
                      </a:schemeClr>
                    </a:solidFill>
                  </a:rPr>
                  <a:t>, </a:t>
                </a:r>
                <a:br>
                  <a:rPr lang="en-US" sz="1400" dirty="0">
                    <a:solidFill>
                      <a:schemeClr val="bg2">
                        <a:lumMod val="25000"/>
                      </a:schemeClr>
                    </a:solidFill>
                  </a:rPr>
                </a:br>
                <a:r>
                  <a:rPr lang="en-US" sz="1400" dirty="0" err="1">
                    <a:solidFill>
                      <a:schemeClr val="bg2">
                        <a:lumMod val="25000"/>
                      </a:schemeClr>
                    </a:solidFill>
                  </a:rPr>
                  <a:t>senectus</a:t>
                </a:r>
                <a:r>
                  <a:rPr lang="en-US" sz="1400" dirty="0">
                    <a:solidFill>
                      <a:schemeClr val="bg2">
                        <a:lumMod val="25000"/>
                      </a:schemeClr>
                    </a:solidFill>
                  </a:rPr>
                  <a:t> </a:t>
                </a:r>
                <a:r>
                  <a:rPr lang="en-US" sz="1400" dirty="0" err="1">
                    <a:solidFill>
                      <a:schemeClr val="bg2">
                        <a:lumMod val="25000"/>
                      </a:schemeClr>
                    </a:solidFill>
                  </a:rPr>
                  <a:t>ut</a:t>
                </a:r>
                <a:r>
                  <a:rPr lang="en-US" sz="1400" dirty="0">
                    <a:solidFill>
                      <a:schemeClr val="bg2">
                        <a:lumMod val="25000"/>
                      </a:schemeClr>
                    </a:solidFill>
                  </a:rPr>
                  <a:t> </a:t>
                </a:r>
                <a:r>
                  <a:rPr lang="en-US" sz="1400" dirty="0" err="1">
                    <a:solidFill>
                      <a:schemeClr val="bg2">
                        <a:lumMod val="25000"/>
                      </a:schemeClr>
                    </a:solidFill>
                  </a:rPr>
                  <a:t>mattis</a:t>
                </a:r>
                <a:r>
                  <a:rPr lang="en-US" sz="1400" dirty="0">
                    <a:solidFill>
                      <a:schemeClr val="bg2">
                        <a:lumMod val="25000"/>
                      </a:schemeClr>
                    </a:solidFill>
                  </a:rPr>
                  <a:t> </a:t>
                </a:r>
                <a:r>
                  <a:rPr lang="en-US" sz="1400" dirty="0" err="1">
                    <a:solidFill>
                      <a:schemeClr val="bg2">
                        <a:lumMod val="25000"/>
                      </a:schemeClr>
                    </a:solidFill>
                  </a:rPr>
                  <a:t>laoreet</a:t>
                </a:r>
                <a:r>
                  <a:rPr lang="en-US" sz="1400" dirty="0">
                    <a:solidFill>
                      <a:schemeClr val="bg2">
                        <a:lumMod val="25000"/>
                      </a:schemeClr>
                    </a:solidFill>
                  </a:rPr>
                  <a:t> et. </a:t>
                </a:r>
                <a:r>
                  <a:rPr lang="en-US" sz="1400" dirty="0" err="1">
                    <a:solidFill>
                      <a:schemeClr val="bg2">
                        <a:lumMod val="25000"/>
                      </a:schemeClr>
                    </a:solidFill>
                  </a:rPr>
                  <a:t>Nec</a:t>
                </a:r>
                <a:r>
                  <a:rPr lang="en-US" sz="1400" dirty="0">
                    <a:solidFill>
                      <a:schemeClr val="bg2">
                        <a:lumMod val="25000"/>
                      </a:schemeClr>
                    </a:solidFill>
                  </a:rPr>
                  <a:t> </a:t>
                </a:r>
                <a:r>
                  <a:rPr lang="en-US" sz="1400" dirty="0" err="1">
                    <a:solidFill>
                      <a:schemeClr val="bg2">
                        <a:lumMod val="25000"/>
                      </a:schemeClr>
                    </a:solidFill>
                  </a:rPr>
                  <a:t>ultricies</a:t>
                </a:r>
                <a:r>
                  <a:rPr lang="en-US" sz="1400" dirty="0">
                    <a:solidFill>
                      <a:schemeClr val="bg2">
                        <a:lumMod val="25000"/>
                      </a:schemeClr>
                    </a:solidFill>
                  </a:rPr>
                  <a:t> </a:t>
                </a:r>
                <a:br>
                  <a:rPr lang="en-US" sz="1400" dirty="0">
                    <a:solidFill>
                      <a:schemeClr val="bg2">
                        <a:lumMod val="25000"/>
                      </a:schemeClr>
                    </a:solidFill>
                  </a:rPr>
                </a:br>
                <a:r>
                  <a:rPr lang="en-US" sz="1400" dirty="0" err="1">
                    <a:solidFill>
                      <a:schemeClr val="bg2">
                        <a:lumMod val="25000"/>
                      </a:schemeClr>
                    </a:solidFill>
                  </a:rPr>
                  <a:t>ultrices</a:t>
                </a:r>
                <a:r>
                  <a:rPr lang="en-US" sz="1400" dirty="0">
                    <a:solidFill>
                      <a:schemeClr val="bg2">
                        <a:lumMod val="25000"/>
                      </a:schemeClr>
                    </a:solidFill>
                  </a:rPr>
                  <a:t> </a:t>
                </a:r>
                <a:r>
                  <a:rPr lang="en-US" sz="1400" dirty="0" err="1">
                    <a:solidFill>
                      <a:schemeClr val="bg2">
                        <a:lumMod val="25000"/>
                      </a:schemeClr>
                    </a:solidFill>
                  </a:rPr>
                  <a:t>iaculis</a:t>
                </a:r>
                <a:r>
                  <a:rPr lang="en-US" sz="1400" dirty="0">
                    <a:solidFill>
                      <a:schemeClr val="bg2">
                        <a:lumMod val="25000"/>
                      </a:schemeClr>
                    </a:solidFill>
                  </a:rPr>
                  <a:t> </a:t>
                </a:r>
                <a:r>
                  <a:rPr lang="en-US" sz="1400" dirty="0">
                    <a:solidFill>
                      <a:srgbClr val="0070C0"/>
                    </a:solidFill>
                  </a:rPr>
                  <a:t>non </a:t>
                </a:r>
                <a:r>
                  <a:rPr lang="en-US" sz="1400" dirty="0" err="1">
                    <a:solidFill>
                      <a:srgbClr val="0070C0"/>
                    </a:solidFill>
                  </a:rPr>
                  <a:t>asperiores</a:t>
                </a:r>
                <a:r>
                  <a:rPr lang="en-US" sz="1400" dirty="0">
                    <a:solidFill>
                      <a:srgbClr val="0070C0"/>
                    </a:solidFill>
                  </a:rPr>
                  <a:t> </a:t>
                </a:r>
                <a:r>
                  <a:rPr lang="en-US" sz="1400" dirty="0" err="1">
                    <a:solidFill>
                      <a:schemeClr val="bg2">
                        <a:lumMod val="25000"/>
                      </a:schemeClr>
                    </a:solidFill>
                  </a:rPr>
                  <a:t>urna</a:t>
                </a:r>
                <a:r>
                  <a:rPr lang="en-US" sz="1400" dirty="0">
                    <a:solidFill>
                      <a:schemeClr val="bg2">
                        <a:lumMod val="25000"/>
                      </a:schemeClr>
                    </a:solidFill>
                  </a:rPr>
                  <a:t>, </a:t>
                </a:r>
                <a:r>
                  <a:rPr lang="en-US" sz="1400" dirty="0" err="1">
                    <a:solidFill>
                      <a:schemeClr val="bg2">
                        <a:lumMod val="25000"/>
                      </a:schemeClr>
                    </a:solidFill>
                  </a:rPr>
                  <a:t>nec</a:t>
                </a:r>
                <a:r>
                  <a:rPr lang="en-US" sz="1400" dirty="0">
                    <a:solidFill>
                      <a:schemeClr val="bg2">
                        <a:lumMod val="25000"/>
                      </a:schemeClr>
                    </a:solidFill>
                  </a:rPr>
                  <a:t> </a:t>
                </a:r>
                <a:r>
                  <a:rPr lang="en-US" sz="1400" dirty="0" err="1">
                    <a:solidFill>
                      <a:schemeClr val="bg2">
                        <a:lumMod val="25000"/>
                      </a:schemeClr>
                    </a:solidFill>
                  </a:rPr>
                  <a:t>ut</a:t>
                </a:r>
                <a:r>
                  <a:rPr lang="en-US" sz="1400" dirty="0">
                    <a:solidFill>
                      <a:schemeClr val="bg2">
                        <a:lumMod val="25000"/>
                      </a:schemeClr>
                    </a:solidFill>
                  </a:rPr>
                  <a:t> dolor </a:t>
                </a:r>
                <a:br>
                  <a:rPr lang="en-US" sz="1400" dirty="0">
                    <a:solidFill>
                      <a:schemeClr val="bg2">
                        <a:lumMod val="25000"/>
                      </a:schemeClr>
                    </a:solidFill>
                  </a:rPr>
                </a:br>
                <a:r>
                  <a:rPr lang="en-US" sz="1400" dirty="0" err="1">
                    <a:solidFill>
                      <a:schemeClr val="bg2">
                        <a:lumMod val="25000"/>
                      </a:schemeClr>
                    </a:solidFill>
                  </a:rPr>
                  <a:t>dignissim</a:t>
                </a:r>
                <a:r>
                  <a:rPr lang="en-US" sz="1400" dirty="0">
                    <a:solidFill>
                      <a:schemeClr val="bg2">
                        <a:lumMod val="25000"/>
                      </a:schemeClr>
                    </a:solidFill>
                  </a:rPr>
                  <a:t>, </a:t>
                </a:r>
                <a:r>
                  <a:rPr lang="en-US" sz="1400" dirty="0" err="1">
                    <a:solidFill>
                      <a:schemeClr val="bg2">
                        <a:lumMod val="25000"/>
                      </a:schemeClr>
                    </a:solidFill>
                  </a:rPr>
                  <a:t>sodales</a:t>
                </a:r>
                <a:r>
                  <a:rPr lang="en-US" sz="1400" dirty="0">
                    <a:solidFill>
                      <a:schemeClr val="bg2">
                        <a:lumMod val="25000"/>
                      </a:schemeClr>
                    </a:solidFill>
                  </a:rPr>
                  <a:t> </a:t>
                </a:r>
                <a:r>
                  <a:rPr lang="en-US" sz="1400" dirty="0" err="1">
                    <a:solidFill>
                      <a:schemeClr val="bg2">
                        <a:lumMod val="25000"/>
                      </a:schemeClr>
                    </a:solidFill>
                  </a:rPr>
                  <a:t>purus</a:t>
                </a:r>
                <a:r>
                  <a:rPr lang="en-US" sz="1400" dirty="0">
                    <a:solidFill>
                      <a:schemeClr val="bg2">
                        <a:lumMod val="25000"/>
                      </a:schemeClr>
                    </a:solidFill>
                  </a:rPr>
                  <a:t> </a:t>
                </a:r>
                <a:r>
                  <a:rPr lang="en-US" sz="1400" dirty="0" err="1">
                    <a:solidFill>
                      <a:schemeClr val="bg2">
                        <a:lumMod val="25000"/>
                      </a:schemeClr>
                    </a:solidFill>
                  </a:rPr>
                  <a:t>pretium</a:t>
                </a:r>
                <a:r>
                  <a:rPr lang="en-US" sz="1400" dirty="0">
                    <a:solidFill>
                      <a:schemeClr val="bg2">
                        <a:lumMod val="25000"/>
                      </a:schemeClr>
                    </a:solidFill>
                  </a:rPr>
                  <a:t> </a:t>
                </a:r>
                <a:r>
                  <a:rPr lang="en-US" sz="1400" dirty="0" err="1">
                    <a:solidFill>
                      <a:schemeClr val="bg2">
                        <a:lumMod val="25000"/>
                      </a:schemeClr>
                    </a:solidFill>
                  </a:rPr>
                  <a:t>eget</a:t>
                </a:r>
                <a:r>
                  <a:rPr lang="en-US" sz="1400" dirty="0">
                    <a:solidFill>
                      <a:schemeClr val="bg2">
                        <a:lumMod val="25000"/>
                      </a:schemeClr>
                    </a:solidFill>
                  </a:rPr>
                  <a:t>, </a:t>
                </a:r>
                <a:r>
                  <a:rPr lang="en-US" sz="1400" dirty="0" err="1">
                    <a:solidFill>
                      <a:schemeClr val="bg2">
                        <a:lumMod val="25000"/>
                      </a:schemeClr>
                    </a:solidFill>
                  </a:rPr>
                  <a:t>wisi</a:t>
                </a:r>
                <a:r>
                  <a:rPr lang="en-US" sz="1400" dirty="0">
                    <a:solidFill>
                      <a:schemeClr val="bg2">
                        <a:lumMod val="25000"/>
                      </a:schemeClr>
                    </a:solidFill>
                  </a:rPr>
                  <a:t> </a:t>
                </a:r>
                <a:br>
                  <a:rPr lang="en-US" sz="1400" dirty="0">
                    <a:solidFill>
                      <a:schemeClr val="bg2">
                        <a:lumMod val="25000"/>
                      </a:schemeClr>
                    </a:solidFill>
                  </a:rPr>
                </a:br>
                <a:r>
                  <a:rPr lang="en-US" sz="1400" dirty="0">
                    <a:solidFill>
                      <a:schemeClr val="bg2">
                        <a:lumMod val="25000"/>
                      </a:schemeClr>
                    </a:solidFill>
                  </a:rPr>
                  <a:t>integer </a:t>
                </a:r>
                <a:r>
                  <a:rPr lang="en-US" sz="1400" dirty="0" err="1">
                    <a:solidFill>
                      <a:schemeClr val="bg2">
                        <a:lumMod val="25000"/>
                      </a:schemeClr>
                    </a:solidFill>
                  </a:rPr>
                  <a:t>molestie</a:t>
                </a:r>
                <a:r>
                  <a:rPr lang="en-US" sz="1400" dirty="0">
                    <a:solidFill>
                      <a:schemeClr val="bg2">
                        <a:lumMod val="25000"/>
                      </a:schemeClr>
                    </a:solidFill>
                  </a:rPr>
                  <a:t> </a:t>
                </a:r>
                <a:r>
                  <a:rPr lang="en-US" sz="1400" dirty="0" err="1">
                    <a:solidFill>
                      <a:schemeClr val="bg2">
                        <a:lumMod val="25000"/>
                      </a:schemeClr>
                    </a:solidFill>
                  </a:rPr>
                  <a:t>arcu</a:t>
                </a:r>
                <a:r>
                  <a:rPr lang="en-US" sz="1400" dirty="0">
                    <a:solidFill>
                      <a:schemeClr val="bg2">
                        <a:lumMod val="25000"/>
                      </a:schemeClr>
                    </a:solidFill>
                  </a:rPr>
                  <a:t> </a:t>
                </a:r>
                <a:r>
                  <a:rPr lang="en-US" sz="1400" dirty="0" err="1">
                    <a:solidFill>
                      <a:schemeClr val="bg2">
                        <a:lumMod val="25000"/>
                      </a:schemeClr>
                    </a:solidFill>
                  </a:rPr>
                  <a:t>platea</a:t>
                </a:r>
                <a:r>
                  <a:rPr lang="en-US" sz="1400" dirty="0">
                    <a:solidFill>
                      <a:schemeClr val="bg2">
                        <a:lumMod val="25000"/>
                      </a:schemeClr>
                    </a:solidFill>
                  </a:rPr>
                  <a:t>, </a:t>
                </a:r>
                <a:r>
                  <a:rPr lang="en-US" sz="1400" dirty="0" err="1">
                    <a:solidFill>
                      <a:schemeClr val="bg2">
                        <a:lumMod val="25000"/>
                      </a:schemeClr>
                    </a:solidFill>
                  </a:rPr>
                  <a:t>urna</a:t>
                </a:r>
                <a:r>
                  <a:rPr lang="en-US" sz="1400" dirty="0">
                    <a:solidFill>
                      <a:schemeClr val="bg2">
                        <a:lumMod val="25000"/>
                      </a:schemeClr>
                    </a:solidFill>
                  </a:rPr>
                  <a:t> </a:t>
                </a:r>
                <a:r>
                  <a:rPr lang="en-US" sz="1400" dirty="0" err="1">
                    <a:solidFill>
                      <a:schemeClr val="bg2">
                        <a:lumMod val="25000"/>
                      </a:schemeClr>
                    </a:solidFill>
                  </a:rPr>
                  <a:t>ut</a:t>
                </a:r>
                <a:r>
                  <a:rPr lang="en-US" sz="1400" dirty="0">
                    <a:solidFill>
                      <a:schemeClr val="bg2">
                        <a:lumMod val="25000"/>
                      </a:schemeClr>
                    </a:solidFill>
                  </a:rPr>
                  <a:t> in ipsum </a:t>
                </a:r>
                <a:br>
                  <a:rPr lang="en-US" sz="1400" dirty="0">
                    <a:solidFill>
                      <a:schemeClr val="bg2">
                        <a:lumMod val="25000"/>
                      </a:schemeClr>
                    </a:solidFill>
                  </a:rPr>
                </a:br>
                <a:r>
                  <a:rPr lang="en-US" sz="1400" dirty="0" err="1">
                    <a:solidFill>
                      <a:schemeClr val="bg2">
                        <a:lumMod val="25000"/>
                      </a:schemeClr>
                    </a:solidFill>
                  </a:rPr>
                  <a:t>laoreet</a:t>
                </a:r>
                <a:r>
                  <a:rPr lang="en-US" sz="1400" dirty="0">
                    <a:solidFill>
                      <a:schemeClr val="bg2">
                        <a:lumMod val="25000"/>
                      </a:schemeClr>
                    </a:solidFill>
                  </a:rPr>
                  <a:t>. </a:t>
                </a:r>
                <a:r>
                  <a:rPr lang="en-US" sz="1400" dirty="0" err="1">
                    <a:solidFill>
                      <a:schemeClr val="bg2">
                        <a:lumMod val="25000"/>
                      </a:schemeClr>
                    </a:solidFill>
                  </a:rPr>
                  <a:t>Aenean</a:t>
                </a:r>
                <a:r>
                  <a:rPr lang="en-US" sz="1400" dirty="0">
                    <a:solidFill>
                      <a:schemeClr val="bg2">
                        <a:lumMod val="25000"/>
                      </a:schemeClr>
                    </a:solidFill>
                  </a:rPr>
                  <a:t> </a:t>
                </a:r>
                <a:r>
                  <a:rPr lang="en-US" sz="1400" dirty="0" err="1">
                    <a:solidFill>
                      <a:schemeClr val="bg2">
                        <a:lumMod val="25000"/>
                      </a:schemeClr>
                    </a:solidFill>
                  </a:rPr>
                  <a:t>fusce</a:t>
                </a:r>
                <a:r>
                  <a:rPr lang="en-US" sz="1400" dirty="0">
                    <a:solidFill>
                      <a:schemeClr val="bg2">
                        <a:lumMod val="25000"/>
                      </a:schemeClr>
                    </a:solidFill>
                  </a:rPr>
                  <a:t> </a:t>
                </a:r>
                <a:r>
                  <a:rPr lang="en-US" sz="1400" dirty="0" err="1">
                    <a:solidFill>
                      <a:schemeClr val="bg2">
                        <a:lumMod val="25000"/>
                      </a:schemeClr>
                    </a:solidFill>
                  </a:rPr>
                  <a:t>donec</a:t>
                </a:r>
                <a:r>
                  <a:rPr lang="en-US" sz="1400" dirty="0">
                    <a:solidFill>
                      <a:schemeClr val="bg2">
                        <a:lumMod val="25000"/>
                      </a:schemeClr>
                    </a:solidFill>
                  </a:rPr>
                  <a:t>, </a:t>
                </a:r>
                <a:r>
                  <a:rPr lang="en-US" sz="1400" dirty="0" err="1">
                    <a:solidFill>
                      <a:schemeClr val="bg2">
                        <a:lumMod val="25000"/>
                      </a:schemeClr>
                    </a:solidFill>
                  </a:rPr>
                  <a:t>arcu</a:t>
                </a:r>
                <a:r>
                  <a:rPr lang="en-US" sz="1400" dirty="0">
                    <a:solidFill>
                      <a:schemeClr val="bg2">
                        <a:lumMod val="25000"/>
                      </a:schemeClr>
                    </a:solidFill>
                  </a:rPr>
                  <a:t> </a:t>
                </a:r>
                <a:r>
                  <a:rPr lang="en-US" sz="1400" dirty="0" err="1">
                    <a:solidFill>
                      <a:schemeClr val="bg2">
                        <a:lumMod val="25000"/>
                      </a:schemeClr>
                    </a:solidFill>
                  </a:rPr>
                  <a:t>elit</a:t>
                </a:r>
                <a:r>
                  <a:rPr lang="en-US" sz="1400" dirty="0">
                    <a:solidFill>
                      <a:schemeClr val="bg2">
                        <a:lumMod val="25000"/>
                      </a:schemeClr>
                    </a:solidFill>
                  </a:rPr>
                  <a:t>, </a:t>
                </a:r>
                <a:r>
                  <a:rPr lang="en-US" sz="1400" dirty="0" err="1">
                    <a:solidFill>
                      <a:schemeClr val="bg2">
                        <a:lumMod val="25000"/>
                      </a:schemeClr>
                    </a:solidFill>
                  </a:rPr>
                  <a:t>placerat</a:t>
                </a:r>
                <a:r>
                  <a:rPr lang="en-US" sz="1400" dirty="0">
                    <a:solidFill>
                      <a:schemeClr val="bg2">
                        <a:lumMod val="25000"/>
                      </a:schemeClr>
                    </a:solidFill>
                  </a:rPr>
                  <a:t> </a:t>
                </a:r>
                <a:r>
                  <a:rPr lang="en-US" sz="1400" dirty="0" err="1">
                    <a:solidFill>
                      <a:schemeClr val="bg2">
                        <a:lumMod val="25000"/>
                      </a:schemeClr>
                    </a:solidFill>
                  </a:rPr>
                  <a:t>arcu</a:t>
                </a:r>
                <a:r>
                  <a:rPr lang="en-US" sz="1400" dirty="0">
                    <a:solidFill>
                      <a:schemeClr val="bg2">
                        <a:lumMod val="25000"/>
                      </a:schemeClr>
                    </a:solidFill>
                  </a:rPr>
                  <a:t> </a:t>
                </a:r>
                <a:r>
                  <a:rPr lang="en-US" sz="1400" dirty="0" err="1">
                    <a:solidFill>
                      <a:schemeClr val="bg2">
                        <a:lumMod val="25000"/>
                      </a:schemeClr>
                    </a:solidFill>
                  </a:rPr>
                  <a:t>laoreet</a:t>
                </a:r>
                <a:r>
                  <a:rPr lang="en-US" sz="1400" dirty="0">
                    <a:solidFill>
                      <a:schemeClr val="bg2">
                        <a:lumMod val="25000"/>
                      </a:schemeClr>
                    </a:solidFill>
                  </a:rPr>
                  <a:t>.</a:t>
                </a:r>
                <a:br>
                  <a:rPr lang="en-US" sz="1400" dirty="0">
                    <a:solidFill>
                      <a:schemeClr val="bg2">
                        <a:lumMod val="25000"/>
                      </a:schemeClr>
                    </a:solidFill>
                  </a:rPr>
                </a:br>
                <a:endParaRPr lang="en-US" sz="1400" dirty="0">
                  <a:solidFill>
                    <a:schemeClr val="bg2">
                      <a:lumMod val="25000"/>
                    </a:schemeClr>
                  </a:solidFill>
                </a:endParaRPr>
              </a:p>
              <a:p>
                <a:r>
                  <a:rPr lang="en-US" sz="1400" dirty="0" err="1">
                    <a:solidFill>
                      <a:schemeClr val="bg2">
                        <a:lumMod val="25000"/>
                      </a:schemeClr>
                    </a:solidFill>
                  </a:rPr>
                  <a:t>Nibh</a:t>
                </a:r>
                <a:r>
                  <a:rPr lang="en-US" sz="1400" dirty="0">
                    <a:solidFill>
                      <a:schemeClr val="bg2">
                        <a:lumMod val="25000"/>
                      </a:schemeClr>
                    </a:solidFill>
                  </a:rPr>
                  <a:t> </a:t>
                </a:r>
                <a:r>
                  <a:rPr lang="en-US" sz="1400" dirty="0" err="1">
                    <a:solidFill>
                      <a:schemeClr val="bg2">
                        <a:lumMod val="25000"/>
                      </a:schemeClr>
                    </a:solidFill>
                  </a:rPr>
                  <a:t>leo</a:t>
                </a:r>
                <a:r>
                  <a:rPr lang="en-US" sz="1400" dirty="0">
                    <a:solidFill>
                      <a:schemeClr val="bg2">
                        <a:lumMod val="25000"/>
                      </a:schemeClr>
                    </a:solidFill>
                  </a:rPr>
                  <a:t> sit dui </a:t>
                </a:r>
                <a:r>
                  <a:rPr lang="en-US" sz="1400" dirty="0" err="1">
                    <a:solidFill>
                      <a:schemeClr val="bg2">
                        <a:lumMod val="25000"/>
                      </a:schemeClr>
                    </a:solidFill>
                  </a:rPr>
                  <a:t>nonummy</a:t>
                </a:r>
                <a:r>
                  <a:rPr lang="en-US" sz="1400" dirty="0">
                    <a:solidFill>
                      <a:schemeClr val="bg2">
                        <a:lumMod val="25000"/>
                      </a:schemeClr>
                    </a:solidFill>
                  </a:rPr>
                  <a:t> </a:t>
                </a:r>
                <a:r>
                  <a:rPr lang="en-US" sz="1400" u="sng" dirty="0">
                    <a:solidFill>
                      <a:srgbClr val="0070C0"/>
                    </a:solidFill>
                  </a:rPr>
                  <a:t>lorem</a:t>
                </a:r>
                <a:r>
                  <a:rPr lang="en-US" sz="1400" dirty="0">
                    <a:solidFill>
                      <a:schemeClr val="bg2">
                        <a:lumMod val="25000"/>
                      </a:schemeClr>
                    </a:solidFill>
                  </a:rPr>
                  <a:t> </a:t>
                </a:r>
                <a:r>
                  <a:rPr lang="en-US" sz="1400" dirty="0" err="1">
                    <a:solidFill>
                      <a:schemeClr val="bg2">
                        <a:lumMod val="25000"/>
                      </a:schemeClr>
                    </a:solidFill>
                  </a:rPr>
                  <a:t>augue</a:t>
                </a:r>
                <a:r>
                  <a:rPr lang="en-US" sz="1400" dirty="0">
                    <a:solidFill>
                      <a:schemeClr val="bg2">
                        <a:lumMod val="25000"/>
                      </a:schemeClr>
                    </a:solidFill>
                  </a:rPr>
                  <a:t>, </a:t>
                </a:r>
                <a:r>
                  <a:rPr lang="en-US" sz="1400" dirty="0" err="1">
                    <a:solidFill>
                      <a:schemeClr val="bg2">
                        <a:lumMod val="25000"/>
                      </a:schemeClr>
                    </a:solidFill>
                  </a:rPr>
                  <a:t>purus</a:t>
                </a:r>
                <a:r>
                  <a:rPr lang="en-US" sz="1400" dirty="0">
                    <a:solidFill>
                      <a:schemeClr val="bg2">
                        <a:lumMod val="25000"/>
                      </a:schemeClr>
                    </a:solidFill>
                  </a:rPr>
                  <a:t> libero </a:t>
                </a:r>
                <a:r>
                  <a:rPr lang="en-US" sz="1400" dirty="0" err="1">
                    <a:solidFill>
                      <a:schemeClr val="bg2">
                        <a:lumMod val="25000"/>
                      </a:schemeClr>
                    </a:solidFill>
                  </a:rPr>
                  <a:t>turpis</a:t>
                </a:r>
                <a:r>
                  <a:rPr lang="en-US" sz="1400" dirty="0">
                    <a:solidFill>
                      <a:schemeClr val="bg2">
                        <a:lumMod val="25000"/>
                      </a:schemeClr>
                    </a:solidFill>
                  </a:rPr>
                  <a:t> integer, at </a:t>
                </a:r>
                <a:r>
                  <a:rPr lang="en-US" sz="1400" dirty="0" err="1">
                    <a:solidFill>
                      <a:schemeClr val="bg2">
                        <a:lumMod val="25000"/>
                      </a:schemeClr>
                    </a:solidFill>
                  </a:rPr>
                  <a:t>erat</a:t>
                </a:r>
                <a:r>
                  <a:rPr lang="en-US" sz="1400" dirty="0">
                    <a:solidFill>
                      <a:schemeClr val="bg2">
                        <a:lumMod val="25000"/>
                      </a:schemeClr>
                    </a:solidFill>
                  </a:rPr>
                  <a:t> </a:t>
                </a:r>
                <a:r>
                  <a:rPr lang="en-US" sz="1400" dirty="0" err="1">
                    <a:solidFill>
                      <a:schemeClr val="bg2">
                        <a:lumMod val="25000"/>
                      </a:schemeClr>
                    </a:solidFill>
                  </a:rPr>
                  <a:t>conubia</a:t>
                </a:r>
                <a:r>
                  <a:rPr lang="en-US" sz="1400" dirty="0">
                    <a:solidFill>
                      <a:schemeClr val="bg2">
                        <a:lumMod val="25000"/>
                      </a:schemeClr>
                    </a:solidFill>
                  </a:rPr>
                  <a:t> </a:t>
                </a:r>
                <a:r>
                  <a:rPr lang="en-US" sz="1400" dirty="0" err="1">
                    <a:solidFill>
                      <a:schemeClr val="bg2">
                        <a:lumMod val="25000"/>
                      </a:schemeClr>
                    </a:solidFill>
                  </a:rPr>
                  <a:t>neque</a:t>
                </a:r>
                <a:r>
                  <a:rPr lang="en-US" sz="1400" dirty="0">
                    <a:solidFill>
                      <a:schemeClr val="bg2">
                        <a:lumMod val="25000"/>
                      </a:schemeClr>
                    </a:solidFill>
                  </a:rPr>
                  <a:t>, </a:t>
                </a:r>
                <a:r>
                  <a:rPr lang="en-US" sz="1400" dirty="0" err="1">
                    <a:solidFill>
                      <a:schemeClr val="bg2">
                        <a:lumMod val="25000"/>
                      </a:schemeClr>
                    </a:solidFill>
                  </a:rPr>
                  <a:t>praesent</a:t>
                </a:r>
                <a:r>
                  <a:rPr lang="en-US" sz="1400" dirty="0">
                    <a:solidFill>
                      <a:schemeClr val="bg2">
                        <a:lumMod val="25000"/>
                      </a:schemeClr>
                    </a:solidFill>
                  </a:rPr>
                  <a:t> </a:t>
                </a:r>
                <a:r>
                  <a:rPr lang="en-US" sz="1400" dirty="0" err="1">
                    <a:solidFill>
                      <a:schemeClr val="bg2">
                        <a:lumMod val="25000"/>
                      </a:schemeClr>
                    </a:solidFill>
                  </a:rPr>
                  <a:t>eleifend</a:t>
                </a:r>
                <a:r>
                  <a:rPr lang="en-US" sz="1400" dirty="0">
                    <a:solidFill>
                      <a:schemeClr val="bg2">
                        <a:lumMod val="25000"/>
                      </a:schemeClr>
                    </a:solidFill>
                  </a:rPr>
                  <a:t> </a:t>
                </a:r>
                <a:r>
                  <a:rPr lang="en-US" sz="1400" dirty="0" err="1">
                    <a:solidFill>
                      <a:schemeClr val="bg2">
                        <a:lumMod val="25000"/>
                      </a:schemeClr>
                    </a:solidFill>
                  </a:rPr>
                  <a:t>placerat</a:t>
                </a:r>
                <a:r>
                  <a:rPr lang="en-US" sz="1400" dirty="0">
                    <a:solidFill>
                      <a:schemeClr val="bg2">
                        <a:lumMod val="25000"/>
                      </a:schemeClr>
                    </a:solidFill>
                  </a:rPr>
                  <a:t> </a:t>
                </a:r>
                <a:r>
                  <a:rPr lang="en-US" sz="1400" dirty="0" err="1">
                    <a:solidFill>
                      <a:schemeClr val="bg2">
                        <a:lumMod val="25000"/>
                      </a:schemeClr>
                    </a:solidFill>
                  </a:rPr>
                  <a:t>ridiculus</a:t>
                </a:r>
                <a:r>
                  <a:rPr lang="en-US" sz="1400" dirty="0">
                    <a:solidFill>
                      <a:schemeClr val="bg2">
                        <a:lumMod val="25000"/>
                      </a:schemeClr>
                    </a:solidFill>
                  </a:rPr>
                  <a:t> magna </a:t>
                </a:r>
                <a:r>
                  <a:rPr lang="en-US" sz="1400" dirty="0" err="1">
                    <a:solidFill>
                      <a:schemeClr val="bg2">
                        <a:lumMod val="25000"/>
                      </a:schemeClr>
                    </a:solidFill>
                  </a:rPr>
                  <a:t>pulvinar</a:t>
                </a:r>
                <a:r>
                  <a:rPr lang="en-US" sz="1400" dirty="0">
                    <a:solidFill>
                      <a:schemeClr val="bg2">
                        <a:lumMod val="25000"/>
                      </a:schemeClr>
                    </a:solidFill>
                  </a:rPr>
                  <a:t> ipsum. Dolor </a:t>
                </a:r>
                <a:r>
                  <a:rPr lang="en-US" sz="1400" dirty="0" err="1">
                    <a:solidFill>
                      <a:schemeClr val="bg2">
                        <a:lumMod val="25000"/>
                      </a:schemeClr>
                    </a:solidFill>
                  </a:rPr>
                  <a:t>odio</a:t>
                </a:r>
                <a:r>
                  <a:rPr lang="en-US" sz="1400" dirty="0">
                    <a:solidFill>
                      <a:schemeClr val="bg2">
                        <a:lumMod val="25000"/>
                      </a:schemeClr>
                    </a:solidFill>
                  </a:rPr>
                  <a:t> </a:t>
                </a:r>
                <a:r>
                  <a:rPr lang="en-US" sz="1400" dirty="0" err="1">
                    <a:solidFill>
                      <a:schemeClr val="bg2">
                        <a:lumMod val="25000"/>
                      </a:schemeClr>
                    </a:solidFill>
                  </a:rPr>
                  <a:t>pretium</a:t>
                </a:r>
                <a:r>
                  <a:rPr lang="en-US" sz="1400" dirty="0">
                    <a:solidFill>
                      <a:schemeClr val="bg2">
                        <a:lumMod val="25000"/>
                      </a:schemeClr>
                    </a:solidFill>
                  </a:rPr>
                  <a:t> </a:t>
                </a:r>
                <a:r>
                  <a:rPr lang="en-US" sz="1400" dirty="0" err="1">
                    <a:solidFill>
                      <a:schemeClr val="bg2">
                        <a:lumMod val="25000"/>
                      </a:schemeClr>
                    </a:solidFill>
                  </a:rPr>
                  <a:t>eiusmod</a:t>
                </a:r>
                <a:r>
                  <a:rPr lang="en-US" sz="1400" dirty="0">
                    <a:solidFill>
                      <a:schemeClr val="bg2">
                        <a:lumMod val="25000"/>
                      </a:schemeClr>
                    </a:solidFill>
                  </a:rPr>
                  <a:t> </a:t>
                </a:r>
                <a:r>
                  <a:rPr lang="en-US" sz="1400" dirty="0" err="1">
                    <a:solidFill>
                      <a:schemeClr val="bg2">
                        <a:lumMod val="25000"/>
                      </a:schemeClr>
                    </a:solidFill>
                  </a:rPr>
                  <a:t>aliquid</a:t>
                </a:r>
                <a:r>
                  <a:rPr lang="en-US" sz="1400" dirty="0">
                    <a:solidFill>
                      <a:schemeClr val="bg2">
                        <a:lumMod val="25000"/>
                      </a:schemeClr>
                    </a:solidFill>
                  </a:rPr>
                  <a:t>. </a:t>
                </a:r>
                <a:r>
                  <a:rPr lang="en-US" sz="1400" dirty="0" err="1">
                    <a:solidFill>
                      <a:schemeClr val="bg2">
                        <a:lumMod val="25000"/>
                      </a:schemeClr>
                    </a:solidFill>
                  </a:rPr>
                  <a:t>Mauris</a:t>
                </a:r>
                <a:r>
                  <a:rPr lang="en-US" sz="1400" dirty="0">
                    <a:solidFill>
                      <a:schemeClr val="bg2">
                        <a:lumMod val="25000"/>
                      </a:schemeClr>
                    </a:solidFill>
                  </a:rPr>
                  <a:t> </a:t>
                </a:r>
                <a:r>
                  <a:rPr lang="en-US" sz="1400" dirty="0" err="1">
                    <a:solidFill>
                      <a:schemeClr val="bg2">
                        <a:lumMod val="25000"/>
                      </a:schemeClr>
                    </a:solidFill>
                  </a:rPr>
                  <a:t>amet</a:t>
                </a:r>
                <a:r>
                  <a:rPr lang="en-US" sz="1400" dirty="0">
                    <a:solidFill>
                      <a:schemeClr val="bg2">
                        <a:lumMod val="25000"/>
                      </a:schemeClr>
                    </a:solidFill>
                  </a:rPr>
                  <a:t> </a:t>
                </a:r>
                <a:r>
                  <a:rPr lang="en-US" sz="1400" dirty="0" err="1">
                    <a:solidFill>
                      <a:schemeClr val="bg2">
                        <a:lumMod val="25000"/>
                      </a:schemeClr>
                    </a:solidFill>
                  </a:rPr>
                  <a:t>voluptatem</a:t>
                </a:r>
                <a:r>
                  <a:rPr lang="en-US" sz="1400" dirty="0">
                    <a:solidFill>
                      <a:schemeClr val="bg2">
                        <a:lumMod val="25000"/>
                      </a:schemeClr>
                    </a:solidFill>
                  </a:rPr>
                  <a:t> gravida, </a:t>
                </a:r>
                <a:r>
                  <a:rPr lang="en-US" sz="1400" dirty="0" err="1">
                    <a:solidFill>
                      <a:schemeClr val="bg2">
                        <a:lumMod val="25000"/>
                      </a:schemeClr>
                    </a:solidFill>
                  </a:rPr>
                  <a:t>ullamcorper</a:t>
                </a:r>
                <a:r>
                  <a:rPr lang="en-US" sz="1400" dirty="0">
                    <a:solidFill>
                      <a:schemeClr val="bg2">
                        <a:lumMod val="25000"/>
                      </a:schemeClr>
                    </a:solidFill>
                  </a:rPr>
                  <a:t> id </a:t>
                </a:r>
                <a:r>
                  <a:rPr lang="en-US" sz="1400" dirty="0" err="1">
                    <a:solidFill>
                      <a:schemeClr val="bg2">
                        <a:lumMod val="25000"/>
                      </a:schemeClr>
                    </a:solidFill>
                  </a:rPr>
                  <a:t>dignissim</a:t>
                </a:r>
                <a:r>
                  <a:rPr lang="en-US" sz="1400" dirty="0">
                    <a:solidFill>
                      <a:schemeClr val="bg2">
                        <a:lumMod val="25000"/>
                      </a:schemeClr>
                    </a:solidFill>
                  </a:rPr>
                  <a:t> </a:t>
                </a:r>
                <a:r>
                  <a:rPr lang="en-US" sz="1400" u="sng" dirty="0" err="1">
                    <a:solidFill>
                      <a:srgbClr val="0070C0"/>
                    </a:solidFill>
                  </a:rPr>
                  <a:t>consequat</a:t>
                </a:r>
                <a:r>
                  <a:rPr lang="en-US" sz="1400" u="sng" dirty="0">
                    <a:solidFill>
                      <a:srgbClr val="0070C0"/>
                    </a:solidFill>
                  </a:rPr>
                  <a:t> </a:t>
                </a:r>
                <a:r>
                  <a:rPr lang="en-US" sz="1400" u="sng" dirty="0" err="1">
                    <a:solidFill>
                      <a:srgbClr val="0070C0"/>
                    </a:solidFill>
                  </a:rPr>
                  <a:t>suscipit</a:t>
                </a:r>
                <a:r>
                  <a:rPr lang="en-US" sz="1400" u="sng" dirty="0">
                    <a:solidFill>
                      <a:srgbClr val="0070C0"/>
                    </a:solidFill>
                  </a:rPr>
                  <a:t>, </a:t>
                </a:r>
                <a:r>
                  <a:rPr lang="en-US" sz="1400" u="sng" dirty="0" err="1">
                    <a:solidFill>
                      <a:srgbClr val="0070C0"/>
                    </a:solidFill>
                  </a:rPr>
                  <a:t>risus</a:t>
                </a:r>
                <a:r>
                  <a:rPr lang="en-US" sz="1400" u="sng" dirty="0">
                    <a:solidFill>
                      <a:srgbClr val="0070C0"/>
                    </a:solidFill>
                  </a:rPr>
                  <a:t> </a:t>
                </a:r>
                <a:r>
                  <a:rPr lang="en-US" sz="1400" dirty="0" err="1">
                    <a:solidFill>
                      <a:schemeClr val="bg2">
                        <a:lumMod val="25000"/>
                      </a:schemeClr>
                    </a:solidFill>
                  </a:rPr>
                  <a:t>pulvinar</a:t>
                </a:r>
                <a:r>
                  <a:rPr lang="en-US" sz="1400" dirty="0">
                    <a:solidFill>
                      <a:schemeClr val="bg2">
                        <a:lumMod val="25000"/>
                      </a:schemeClr>
                    </a:solidFill>
                  </a:rPr>
                  <a:t> </a:t>
                </a:r>
                <a:r>
                  <a:rPr lang="en-US" sz="1400" dirty="0" err="1">
                    <a:solidFill>
                      <a:schemeClr val="bg2">
                        <a:lumMod val="25000"/>
                      </a:schemeClr>
                    </a:solidFill>
                  </a:rPr>
                  <a:t>nam</a:t>
                </a:r>
                <a:r>
                  <a:rPr lang="en-US" sz="1400" dirty="0">
                    <a:solidFill>
                      <a:schemeClr val="bg2">
                        <a:lumMod val="25000"/>
                      </a:schemeClr>
                    </a:solidFill>
                  </a:rPr>
                  <a:t> a </a:t>
                </a:r>
                <a:r>
                  <a:rPr lang="en-US" sz="1400" dirty="0" err="1">
                    <a:solidFill>
                      <a:schemeClr val="bg2">
                        <a:lumMod val="25000"/>
                      </a:schemeClr>
                    </a:solidFill>
                  </a:rPr>
                  <a:t>nam</a:t>
                </a:r>
                <a:r>
                  <a:rPr lang="en-US" sz="1400" dirty="0">
                    <a:solidFill>
                      <a:schemeClr val="bg2">
                        <a:lumMod val="25000"/>
                      </a:schemeClr>
                    </a:solidFill>
                  </a:rPr>
                  <a:t>, et </a:t>
                </a:r>
                <a:r>
                  <a:rPr lang="en-US" sz="1400" dirty="0" err="1">
                    <a:solidFill>
                      <a:schemeClr val="bg2">
                        <a:lumMod val="25000"/>
                      </a:schemeClr>
                    </a:solidFill>
                  </a:rPr>
                  <a:t>viverra</a:t>
                </a:r>
                <a:r>
                  <a:rPr lang="en-US" sz="1400" dirty="0">
                    <a:solidFill>
                      <a:schemeClr val="bg2">
                        <a:lumMod val="25000"/>
                      </a:schemeClr>
                    </a:solidFill>
                  </a:rPr>
                  <a:t> </a:t>
                </a:r>
                <a:r>
                  <a:rPr lang="en-US" sz="1400" dirty="0" err="1">
                    <a:solidFill>
                      <a:schemeClr val="bg2">
                        <a:lumMod val="25000"/>
                      </a:schemeClr>
                    </a:solidFill>
                  </a:rPr>
                  <a:t>sed</a:t>
                </a:r>
                <a:r>
                  <a:rPr lang="en-US" sz="1400" dirty="0">
                    <a:solidFill>
                      <a:schemeClr val="bg2">
                        <a:lumMod val="25000"/>
                      </a:schemeClr>
                    </a:solidFill>
                  </a:rPr>
                  <a:t>, </a:t>
                </a:r>
                <a:r>
                  <a:rPr lang="en-US" sz="1400" dirty="0" err="1">
                    <a:solidFill>
                      <a:schemeClr val="bg2">
                        <a:lumMod val="25000"/>
                      </a:schemeClr>
                    </a:solidFill>
                  </a:rPr>
                  <a:t>anim</a:t>
                </a:r>
                <a:r>
                  <a:rPr lang="en-US" sz="1400" dirty="0">
                    <a:solidFill>
                      <a:schemeClr val="bg2">
                        <a:lumMod val="25000"/>
                      </a:schemeClr>
                    </a:solidFill>
                  </a:rPr>
                  <a:t> </a:t>
                </a:r>
                <a:r>
                  <a:rPr lang="en-US" sz="1400" dirty="0" err="1">
                    <a:solidFill>
                      <a:schemeClr val="bg2">
                        <a:lumMod val="25000"/>
                      </a:schemeClr>
                    </a:solidFill>
                  </a:rPr>
                  <a:t>tincidunt</a:t>
                </a:r>
                <a:r>
                  <a:rPr lang="en-US" sz="1400" dirty="0">
                    <a:solidFill>
                      <a:schemeClr val="bg2">
                        <a:lumMod val="25000"/>
                      </a:schemeClr>
                    </a:solidFill>
                  </a:rPr>
                  <a:t> quam. </a:t>
                </a:r>
                <a:r>
                  <a:rPr lang="en-US" sz="1400" dirty="0" err="1">
                    <a:solidFill>
                      <a:schemeClr val="bg2">
                        <a:lumMod val="25000"/>
                      </a:schemeClr>
                    </a:solidFill>
                  </a:rPr>
                  <a:t>Sed</a:t>
                </a:r>
                <a:r>
                  <a:rPr lang="en-US" sz="1400" dirty="0">
                    <a:solidFill>
                      <a:schemeClr val="bg2">
                        <a:lumMod val="25000"/>
                      </a:schemeClr>
                    </a:solidFill>
                  </a:rPr>
                  <a:t> </a:t>
                </a:r>
                <a:r>
                  <a:rPr lang="en-US" sz="1400" dirty="0" err="1">
                    <a:solidFill>
                      <a:schemeClr val="bg2">
                        <a:lumMod val="25000"/>
                      </a:schemeClr>
                    </a:solidFill>
                  </a:rPr>
                  <a:t>inceptos</a:t>
                </a:r>
                <a:r>
                  <a:rPr lang="en-US" sz="1400" dirty="0">
                    <a:solidFill>
                      <a:schemeClr val="bg2">
                        <a:lumMod val="25000"/>
                      </a:schemeClr>
                    </a:solidFill>
                  </a:rPr>
                  <a:t> </a:t>
                </a:r>
                <a:r>
                  <a:rPr lang="en-US" sz="1400" dirty="0" err="1">
                    <a:solidFill>
                      <a:schemeClr val="bg2">
                        <a:lumMod val="25000"/>
                      </a:schemeClr>
                    </a:solidFill>
                  </a:rPr>
                  <a:t>erat</a:t>
                </a:r>
                <a:r>
                  <a:rPr lang="en-US" sz="1400" dirty="0">
                    <a:solidFill>
                      <a:schemeClr val="bg2">
                        <a:lumMod val="25000"/>
                      </a:schemeClr>
                    </a:solidFill>
                  </a:rPr>
                  <a:t> </a:t>
                </a:r>
                <a:r>
                  <a:rPr lang="en-US" sz="1400" dirty="0" err="1">
                    <a:solidFill>
                      <a:schemeClr val="bg2">
                        <a:lumMod val="25000"/>
                      </a:schemeClr>
                    </a:solidFill>
                  </a:rPr>
                  <a:t>eleifend</a:t>
                </a:r>
                <a:r>
                  <a:rPr lang="en-US" sz="1400" dirty="0">
                    <a:solidFill>
                      <a:schemeClr val="bg2">
                        <a:lumMod val="25000"/>
                      </a:schemeClr>
                    </a:solidFill>
                  </a:rPr>
                  <a:t> tempus, </a:t>
                </a:r>
                <a:r>
                  <a:rPr lang="en-US" sz="1400" dirty="0" err="1">
                    <a:solidFill>
                      <a:schemeClr val="bg2">
                        <a:lumMod val="25000"/>
                      </a:schemeClr>
                    </a:solidFill>
                  </a:rPr>
                  <a:t>augue</a:t>
                </a:r>
                <a:r>
                  <a:rPr lang="en-US" sz="1400" dirty="0">
                    <a:solidFill>
                      <a:schemeClr val="bg2">
                        <a:lumMod val="25000"/>
                      </a:schemeClr>
                    </a:solidFill>
                  </a:rPr>
                  <a:t> </a:t>
                </a:r>
                <a:r>
                  <a:rPr lang="en-US" sz="1400" dirty="0" err="1">
                    <a:solidFill>
                      <a:schemeClr val="bg2">
                        <a:lumMod val="25000"/>
                      </a:schemeClr>
                    </a:solidFill>
                  </a:rPr>
                  <a:t>diam</a:t>
                </a:r>
                <a:r>
                  <a:rPr lang="en-US" sz="1400" dirty="0">
                    <a:solidFill>
                      <a:schemeClr val="bg2">
                        <a:lumMod val="25000"/>
                      </a:schemeClr>
                    </a:solidFill>
                  </a:rPr>
                  <a:t>, </a:t>
                </a:r>
                <a:r>
                  <a:rPr lang="en-US" sz="1400" dirty="0" err="1">
                    <a:solidFill>
                      <a:schemeClr val="bg2">
                        <a:lumMod val="25000"/>
                      </a:schemeClr>
                    </a:solidFill>
                  </a:rPr>
                  <a:t>velit</a:t>
                </a:r>
                <a:r>
                  <a:rPr lang="en-US" sz="1400" dirty="0">
                    <a:solidFill>
                      <a:schemeClr val="bg2">
                        <a:lumMod val="25000"/>
                      </a:schemeClr>
                    </a:solidFill>
                  </a:rPr>
                  <a:t> </a:t>
                </a:r>
                <a:r>
                  <a:rPr lang="en-US" sz="1400" dirty="0" err="1">
                    <a:solidFill>
                      <a:schemeClr val="bg2">
                        <a:lumMod val="25000"/>
                      </a:schemeClr>
                    </a:solidFill>
                  </a:rPr>
                  <a:t>suscipit</a:t>
                </a:r>
                <a:r>
                  <a:rPr lang="en-US" sz="1400" dirty="0">
                    <a:solidFill>
                      <a:schemeClr val="bg2">
                        <a:lumMod val="25000"/>
                      </a:schemeClr>
                    </a:solidFill>
                  </a:rPr>
                  <a:t>, </a:t>
                </a:r>
                <a:r>
                  <a:rPr lang="en-US" sz="1400" dirty="0" err="1">
                    <a:solidFill>
                      <a:schemeClr val="bg2">
                        <a:lumMod val="25000"/>
                      </a:schemeClr>
                    </a:solidFill>
                  </a:rPr>
                  <a:t>platea</a:t>
                </a:r>
                <a:r>
                  <a:rPr lang="en-US" sz="1400" dirty="0">
                    <a:solidFill>
                      <a:schemeClr val="bg2">
                        <a:lumMod val="25000"/>
                      </a:schemeClr>
                    </a:solidFill>
                  </a:rPr>
                  <a:t> </a:t>
                </a:r>
                <a:r>
                  <a:rPr lang="en-US" sz="1400" dirty="0" err="1">
                    <a:solidFill>
                      <a:schemeClr val="bg2">
                        <a:lumMod val="25000"/>
                      </a:schemeClr>
                    </a:solidFill>
                  </a:rPr>
                  <a:t>morbi</a:t>
                </a:r>
                <a:r>
                  <a:rPr lang="en-US" sz="1400" dirty="0">
                    <a:solidFill>
                      <a:schemeClr val="bg2">
                        <a:lumMod val="25000"/>
                      </a:schemeClr>
                    </a:solidFill>
                  </a:rPr>
                  <a:t>.</a:t>
                </a:r>
              </a:p>
            </p:txBody>
          </p:sp>
          <p:sp>
            <p:nvSpPr>
              <p:cNvPr id="8" name="Rectangle 7"/>
              <p:cNvSpPr/>
              <p:nvPr/>
            </p:nvSpPr>
            <p:spPr>
              <a:xfrm>
                <a:off x="4775200" y="4916398"/>
                <a:ext cx="4854222" cy="4458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65000"/>
                        <a:lumOff val="35000"/>
                      </a:schemeClr>
                    </a:solidFill>
                  </a:rPr>
                  <a:t>Footer	</a:t>
                </a:r>
                <a:r>
                  <a:rPr lang="en-US" sz="1600" u="sng" dirty="0">
                    <a:solidFill>
                      <a:srgbClr val="0070C0"/>
                    </a:solidFill>
                  </a:rPr>
                  <a:t>LINK</a:t>
                </a:r>
                <a:r>
                  <a:rPr lang="en-US" sz="1600" dirty="0">
                    <a:solidFill>
                      <a:schemeClr val="tx1">
                        <a:lumMod val="65000"/>
                        <a:lumOff val="35000"/>
                      </a:schemeClr>
                    </a:solidFill>
                  </a:rPr>
                  <a:t> | </a:t>
                </a:r>
                <a:r>
                  <a:rPr lang="en-US" sz="1600" u="sng" dirty="0">
                    <a:solidFill>
                      <a:srgbClr val="0070C0"/>
                    </a:solidFill>
                  </a:rPr>
                  <a:t>LINK</a:t>
                </a:r>
                <a:r>
                  <a:rPr lang="en-US" sz="1600" dirty="0">
                    <a:solidFill>
                      <a:schemeClr val="tx1">
                        <a:lumMod val="65000"/>
                        <a:lumOff val="35000"/>
                      </a:schemeClr>
                    </a:solidFill>
                  </a:rPr>
                  <a:t> | </a:t>
                </a:r>
                <a:r>
                  <a:rPr lang="en-US" sz="1600" u="sng" dirty="0">
                    <a:solidFill>
                      <a:srgbClr val="0070C0"/>
                    </a:solidFill>
                  </a:rPr>
                  <a:t>LINK</a:t>
                </a:r>
              </a:p>
            </p:txBody>
          </p:sp>
          <p:sp>
            <p:nvSpPr>
              <p:cNvPr id="10" name="Rounded Rectangle 9"/>
              <p:cNvSpPr/>
              <p:nvPr/>
            </p:nvSpPr>
            <p:spPr>
              <a:xfrm>
                <a:off x="4876801" y="945732"/>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sp>
            <p:nvSpPr>
              <p:cNvPr id="11" name="Rounded Rectangle 10"/>
              <p:cNvSpPr/>
              <p:nvPr/>
            </p:nvSpPr>
            <p:spPr>
              <a:xfrm>
                <a:off x="5588001" y="945732"/>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sp>
            <p:nvSpPr>
              <p:cNvPr id="12" name="Rounded Rectangle 11"/>
              <p:cNvSpPr/>
              <p:nvPr/>
            </p:nvSpPr>
            <p:spPr>
              <a:xfrm>
                <a:off x="6299201" y="945732"/>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sp>
            <p:nvSpPr>
              <p:cNvPr id="13" name="Rounded Rectangle 12"/>
              <p:cNvSpPr/>
              <p:nvPr/>
            </p:nvSpPr>
            <p:spPr>
              <a:xfrm>
                <a:off x="7010401" y="945732"/>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sp>
            <p:nvSpPr>
              <p:cNvPr id="14" name="Rounded Rectangle 13"/>
              <p:cNvSpPr/>
              <p:nvPr/>
            </p:nvSpPr>
            <p:spPr>
              <a:xfrm>
                <a:off x="7721601" y="945732"/>
                <a:ext cx="666044" cy="22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a:t>
                </a:r>
              </a:p>
            </p:txBody>
          </p:sp>
        </p:grpSp>
        <p:pic>
          <p:nvPicPr>
            <p:cNvPr id="2050" name="Picture 2" descr="http://i.imgur.com/ZGGxVA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7645" y="1339389"/>
              <a:ext cx="1166813" cy="1432847"/>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15"/>
          <p:cNvSpPr/>
          <p:nvPr/>
        </p:nvSpPr>
        <p:spPr>
          <a:xfrm>
            <a:off x="4775200" y="841020"/>
            <a:ext cx="3702756" cy="4611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2247900" y="1206146"/>
            <a:ext cx="2452336" cy="126612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63" name="TextBox 2062"/>
          <p:cNvSpPr txBox="1"/>
          <p:nvPr/>
        </p:nvSpPr>
        <p:spPr>
          <a:xfrm>
            <a:off x="153681" y="1688312"/>
            <a:ext cx="4366238" cy="2554545"/>
          </a:xfrm>
          <a:prstGeom prst="rect">
            <a:avLst/>
          </a:prstGeom>
          <a:noFill/>
        </p:spPr>
        <p:txBody>
          <a:bodyPr wrap="square" rtlCol="0">
            <a:spAutoFit/>
          </a:bodyPr>
          <a:lstStyle/>
          <a:p>
            <a:r>
              <a:rPr lang="en-US" sz="2000" dirty="0"/>
              <a:t>For Example:</a:t>
            </a:r>
          </a:p>
          <a:p>
            <a:endParaRPr lang="en-US" sz="2000" dirty="0"/>
          </a:p>
          <a:p>
            <a:r>
              <a:rPr lang="en-US" sz="2000" dirty="0" err="1">
                <a:solidFill>
                  <a:srgbClr val="0070C0"/>
                </a:solidFill>
              </a:rPr>
              <a:t>nav</a:t>
            </a:r>
            <a:r>
              <a:rPr lang="en-US" sz="2000" dirty="0">
                <a:solidFill>
                  <a:srgbClr val="0070C0"/>
                </a:solidFill>
              </a:rPr>
              <a:t> a</a:t>
            </a:r>
            <a:r>
              <a:rPr lang="en-US" sz="2000" dirty="0"/>
              <a:t> {</a:t>
            </a:r>
          </a:p>
          <a:p>
            <a:r>
              <a:rPr lang="en-US" sz="2000" dirty="0"/>
              <a:t>   </a:t>
            </a:r>
            <a:r>
              <a:rPr lang="en-US" sz="2000" dirty="0">
                <a:solidFill>
                  <a:srgbClr val="0070C0"/>
                </a:solidFill>
              </a:rPr>
              <a:t>background-color</a:t>
            </a:r>
            <a:r>
              <a:rPr lang="en-US" sz="2000" dirty="0"/>
              <a:t>: </a:t>
            </a:r>
            <a:r>
              <a:rPr lang="en-US" sz="2000" dirty="0" err="1"/>
              <a:t>lightblue</a:t>
            </a:r>
            <a:r>
              <a:rPr lang="en-US" sz="2000" dirty="0"/>
              <a:t>;</a:t>
            </a:r>
            <a:br>
              <a:rPr lang="en-US" sz="2000" dirty="0"/>
            </a:br>
            <a:r>
              <a:rPr lang="en-US" sz="2000" dirty="0"/>
              <a:t>   </a:t>
            </a:r>
            <a:r>
              <a:rPr lang="en-US" sz="2000" dirty="0">
                <a:solidFill>
                  <a:srgbClr val="0070C0"/>
                </a:solidFill>
              </a:rPr>
              <a:t>border</a:t>
            </a:r>
            <a:r>
              <a:rPr lang="en-US" sz="2000" dirty="0"/>
              <a:t>: 1px solid black;</a:t>
            </a:r>
            <a:br>
              <a:rPr lang="en-US" sz="2000" dirty="0"/>
            </a:br>
            <a:r>
              <a:rPr lang="en-US" sz="2000" dirty="0"/>
              <a:t>   </a:t>
            </a:r>
            <a:r>
              <a:rPr lang="en-US" sz="2000" dirty="0">
                <a:solidFill>
                  <a:srgbClr val="0070C0"/>
                </a:solidFill>
              </a:rPr>
              <a:t>color</a:t>
            </a:r>
            <a:r>
              <a:rPr lang="en-US" sz="2000" dirty="0"/>
              <a:t>: white;</a:t>
            </a:r>
            <a:br>
              <a:rPr lang="en-US" sz="2000" dirty="0"/>
            </a:br>
            <a:r>
              <a:rPr lang="en-US" sz="2000" dirty="0"/>
              <a:t>   </a:t>
            </a:r>
            <a:r>
              <a:rPr lang="en-US" sz="2000" dirty="0">
                <a:solidFill>
                  <a:srgbClr val="0070C0"/>
                </a:solidFill>
              </a:rPr>
              <a:t>border-radius</a:t>
            </a:r>
            <a:r>
              <a:rPr lang="en-US" sz="2000" dirty="0"/>
              <a:t>: 3px;</a:t>
            </a:r>
            <a:br>
              <a:rPr lang="en-US" sz="2000" dirty="0"/>
            </a:br>
            <a:r>
              <a:rPr lang="en-US" sz="2000" dirty="0"/>
              <a:t>}</a:t>
            </a:r>
          </a:p>
        </p:txBody>
      </p:sp>
      <p:sp>
        <p:nvSpPr>
          <p:cNvPr id="9" name="TextBox 8"/>
          <p:cNvSpPr txBox="1"/>
          <p:nvPr/>
        </p:nvSpPr>
        <p:spPr>
          <a:xfrm>
            <a:off x="9731023" y="465664"/>
            <a:ext cx="2397721" cy="2246769"/>
          </a:xfrm>
          <a:prstGeom prst="rect">
            <a:avLst/>
          </a:prstGeom>
          <a:noFill/>
        </p:spPr>
        <p:txBody>
          <a:bodyPr wrap="square" rtlCol="0">
            <a:spAutoFit/>
          </a:bodyPr>
          <a:lstStyle/>
          <a:p>
            <a:r>
              <a:rPr lang="en-US" sz="2000" dirty="0"/>
              <a:t>Remember what</a:t>
            </a:r>
          </a:p>
          <a:p>
            <a:endParaRPr lang="en-US" sz="2000" dirty="0"/>
          </a:p>
          <a:p>
            <a:pPr algn="ctr"/>
            <a:r>
              <a:rPr lang="en-US" sz="2000" dirty="0" err="1">
                <a:solidFill>
                  <a:srgbClr val="0070C0"/>
                </a:solidFill>
              </a:rPr>
              <a:t>nav</a:t>
            </a:r>
            <a:r>
              <a:rPr lang="en-US" sz="2000" dirty="0">
                <a:solidFill>
                  <a:srgbClr val="0070C0"/>
                </a:solidFill>
              </a:rPr>
              <a:t> a</a:t>
            </a:r>
          </a:p>
          <a:p>
            <a:endParaRPr lang="en-US" sz="2000" dirty="0"/>
          </a:p>
          <a:p>
            <a:endParaRPr lang="en-US" sz="2000" dirty="0"/>
          </a:p>
          <a:p>
            <a:r>
              <a:rPr lang="en-US" sz="2000" dirty="0"/>
              <a:t>the space between</a:t>
            </a:r>
            <a:br>
              <a:rPr lang="en-US" sz="2000" dirty="0"/>
            </a:br>
            <a:r>
              <a:rPr lang="en-US" sz="2000" dirty="0"/>
              <a:t>‘</a:t>
            </a:r>
            <a:r>
              <a:rPr lang="en-US" sz="2000" dirty="0" err="1"/>
              <a:t>nav</a:t>
            </a:r>
            <a:r>
              <a:rPr lang="en-US" sz="2000" dirty="0"/>
              <a:t>’ and ‘a’ does?</a:t>
            </a:r>
          </a:p>
        </p:txBody>
      </p:sp>
      <p:cxnSp>
        <p:nvCxnSpPr>
          <p:cNvPr id="33" name="Straight Arrow Connector 32"/>
          <p:cNvCxnSpPr/>
          <p:nvPr/>
        </p:nvCxnSpPr>
        <p:spPr>
          <a:xfrm flipV="1">
            <a:off x="11056883" y="1339389"/>
            <a:ext cx="0" cy="71642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87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63"/>
                                        </p:tgtEl>
                                        <p:attrNameLst>
                                          <p:attrName>style.visibility</p:attrName>
                                        </p:attrNameLst>
                                      </p:cBhvr>
                                      <p:to>
                                        <p:strVal val="visible"/>
                                      </p:to>
                                    </p:set>
                                    <p:animEffect transition="in" filter="fade">
                                      <p:cBhvr>
                                        <p:cTn id="7" dur="500"/>
                                        <p:tgtEl>
                                          <p:spTgt spid="206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a:t>
            </a:r>
          </a:p>
        </p:txBody>
      </p:sp>
      <p:sp>
        <p:nvSpPr>
          <p:cNvPr id="3" name="Content Placeholder 2"/>
          <p:cNvSpPr>
            <a:spLocks noGrp="1"/>
          </p:cNvSpPr>
          <p:nvPr>
            <p:ph idx="1"/>
          </p:nvPr>
        </p:nvSpPr>
        <p:spPr>
          <a:xfrm>
            <a:off x="838200" y="1690688"/>
            <a:ext cx="10515600" cy="4351338"/>
          </a:xfrm>
        </p:spPr>
        <p:txBody>
          <a:bodyPr/>
          <a:lstStyle/>
          <a:p>
            <a:pPr marL="0" indent="0">
              <a:spcAft>
                <a:spcPts val="1200"/>
              </a:spcAft>
              <a:buNone/>
            </a:pPr>
            <a:r>
              <a:rPr lang="en-US" dirty="0"/>
              <a:t>The &lt;section&gt; element defines a section in a document</a:t>
            </a:r>
          </a:p>
          <a:p>
            <a:pPr marL="0" indent="0">
              <a:spcAft>
                <a:spcPts val="1200"/>
              </a:spcAft>
              <a:buNone/>
            </a:pPr>
            <a:r>
              <a:rPr lang="en-US" dirty="0"/>
              <a:t>According to W3C's HTML5 documentation: "A section is a thematic grouping of content, typically with a heading"</a:t>
            </a:r>
          </a:p>
          <a:p>
            <a:pPr marL="0" indent="0">
              <a:spcAft>
                <a:spcPts val="1200"/>
              </a:spcAft>
              <a:buNone/>
            </a:pPr>
            <a:r>
              <a:rPr lang="en-US" dirty="0"/>
              <a:t>A Web site's home page could be split into sections for introduction, content, and contact information</a:t>
            </a:r>
          </a:p>
        </p:txBody>
      </p:sp>
    </p:spTree>
    <p:extLst>
      <p:ext uri="{BB962C8B-B14F-4D97-AF65-F5344CB8AC3E}">
        <p14:creationId xmlns:p14="http://schemas.microsoft.com/office/powerpoint/2010/main" val="229885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19228</TotalTime>
  <Words>3801</Words>
  <Application>Microsoft Office PowerPoint</Application>
  <PresentationFormat>Widescreen</PresentationFormat>
  <Paragraphs>388</Paragraphs>
  <Slides>65</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2" baseType="lpstr">
      <vt:lpstr>Arial</vt:lpstr>
      <vt:lpstr>Book Antiqua</vt:lpstr>
      <vt:lpstr>Calibri</vt:lpstr>
      <vt:lpstr>Calibri Light</vt:lpstr>
      <vt:lpstr>Wingdings</vt:lpstr>
      <vt:lpstr>Office Theme</vt:lpstr>
      <vt:lpstr>Image</vt:lpstr>
      <vt:lpstr>HTML5 Semantic Elements / Information Architecture  / Navigation</vt:lpstr>
      <vt:lpstr>Class Today</vt:lpstr>
      <vt:lpstr>Semantics</vt:lpstr>
      <vt:lpstr>HTML5 Semantic Tags</vt:lpstr>
      <vt:lpstr>Header</vt:lpstr>
      <vt:lpstr>Nav</vt:lpstr>
      <vt:lpstr>Nav</vt:lpstr>
      <vt:lpstr>Nav</vt:lpstr>
      <vt:lpstr>Section</vt:lpstr>
      <vt:lpstr>Section</vt:lpstr>
      <vt:lpstr>Article</vt:lpstr>
      <vt:lpstr>Article</vt:lpstr>
      <vt:lpstr>Aside</vt:lpstr>
      <vt:lpstr>Aside</vt:lpstr>
      <vt:lpstr>Footer</vt:lpstr>
      <vt:lpstr>Figure Captions</vt:lpstr>
      <vt:lpstr>Nesting Semantic Elements</vt:lpstr>
      <vt:lpstr>Nesting Semantic Elements</vt:lpstr>
      <vt:lpstr>Nesting Semantic Elements</vt:lpstr>
      <vt:lpstr>Nesting Semantic Elements</vt:lpstr>
      <vt:lpstr>PowerPoint Presentation</vt:lpstr>
      <vt:lpstr>PowerPoint Presentation</vt:lpstr>
      <vt:lpstr>Why Semantic HTML5 Elements?</vt:lpstr>
      <vt:lpstr>Why Semantic HTML5 Elements?</vt:lpstr>
      <vt:lpstr>HTML5 Semantic Tags</vt:lpstr>
      <vt:lpstr>HTML5 Semantic Tags</vt:lpstr>
      <vt:lpstr>HTML5 Semantic Tags</vt:lpstr>
      <vt:lpstr>HTML5 Semantic Tags</vt:lpstr>
      <vt:lpstr>Information Architecture and Site Navigation</vt:lpstr>
      <vt:lpstr>Information Architecture</vt:lpstr>
      <vt:lpstr>PowerPoint Presentation</vt:lpstr>
      <vt:lpstr>Information Architecture</vt:lpstr>
      <vt:lpstr>The User’s Mental Model</vt:lpstr>
      <vt:lpstr>The User’s Mental Model</vt:lpstr>
      <vt:lpstr>PowerPoint Presentation</vt:lpstr>
      <vt:lpstr>PowerPoint Presentation</vt:lpstr>
      <vt:lpstr>PowerPoint Presentation</vt:lpstr>
      <vt:lpstr>PowerPoint Presentation</vt:lpstr>
      <vt:lpstr>PowerPoint Presentation</vt:lpstr>
      <vt:lpstr>Information Architecture Process</vt:lpstr>
      <vt:lpstr>Information Architecture Process</vt:lpstr>
      <vt:lpstr>Critical Information Architecture Issues</vt:lpstr>
      <vt:lpstr>Example Exercise</vt:lpstr>
      <vt:lpstr>Many Ways to Organize Previous</vt:lpstr>
      <vt:lpstr>Site Navigation</vt:lpstr>
      <vt:lpstr>Types of Navigation</vt:lpstr>
      <vt:lpstr>Navigation</vt:lpstr>
      <vt:lpstr>PowerPoint Presentation</vt:lpstr>
      <vt:lpstr>PowerPoint Presentation</vt:lpstr>
      <vt:lpstr>Principles of Successful Navigation</vt:lpstr>
      <vt:lpstr>Principles of Successful Navigation</vt:lpstr>
      <vt:lpstr>Pseudo Classes</vt:lpstr>
      <vt:lpstr>Pseudo-classes </vt:lpstr>
      <vt:lpstr>Pseudo-classes </vt:lpstr>
      <vt:lpstr>Pseudo-classes</vt:lpstr>
      <vt:lpstr>Unordered List Navigation Bar</vt:lpstr>
      <vt:lpstr>HTML &amp; CSS – Navigation Bar</vt:lpstr>
      <vt:lpstr>Navigation Bar - HTML</vt:lpstr>
      <vt:lpstr>Navigation Bar - CSS</vt:lpstr>
      <vt:lpstr>Navigation Bar - CSS</vt:lpstr>
      <vt:lpstr>Navigation Bar - CSS</vt:lpstr>
      <vt:lpstr>Navigation Bar - CSS</vt:lpstr>
      <vt:lpstr>Navigation Bar - CSS</vt:lpstr>
      <vt:lpstr>Sources</vt:lpstr>
      <vt:lpstr>Copyrights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Ramsey</dc:creator>
  <cp:lastModifiedBy>Jack Ramsey</cp:lastModifiedBy>
  <cp:revision>126</cp:revision>
  <dcterms:created xsi:type="dcterms:W3CDTF">2015-01-07T14:02:51Z</dcterms:created>
  <dcterms:modified xsi:type="dcterms:W3CDTF">2021-10-04T14:08:06Z</dcterms:modified>
</cp:coreProperties>
</file>